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Lexend Light"/>
      <p:regular r:id="rId19"/>
      <p:bold r:id="rId20"/>
    </p:embeddedFont>
    <p:embeddedFont>
      <p:font typeface="Playfair Display"/>
      <p:regular r:id="rId21"/>
      <p:bold r:id="rId22"/>
      <p:italic r:id="rId23"/>
      <p:boldItalic r:id="rId24"/>
    </p:embeddedFont>
    <p:embeddedFont>
      <p:font typeface="Lexen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exendLight-bold.fntdata"/><Relationship Id="rId22" Type="http://schemas.openxmlformats.org/officeDocument/2006/relationships/font" Target="fonts/PlayfairDisplay-bold.fntdata"/><Relationship Id="rId21" Type="http://schemas.openxmlformats.org/officeDocument/2006/relationships/font" Target="fonts/PlayfairDisplay-regular.fntdata"/><Relationship Id="rId24" Type="http://schemas.openxmlformats.org/officeDocument/2006/relationships/font" Target="fonts/PlayfairDisplay-boldItalic.fntdata"/><Relationship Id="rId23" Type="http://schemas.openxmlformats.org/officeDocument/2006/relationships/font" Target="fonts/PlayfairDispl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exend-bold.fntdata"/><Relationship Id="rId25" Type="http://schemas.openxmlformats.org/officeDocument/2006/relationships/font" Target="fonts/Lexe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LexendLigh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34fba2406e3_0_4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34fba2406e3_0_4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3504ede2a62_1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3504ede2a62_1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3504ede2a62_5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3504ede2a62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35055dbad59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35055dbad59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g3504ede2a62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5" name="Google Shape;2045;g3504ede2a62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34fba2406e3_0_6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34fba2406e3_0_6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34fba2406e3_0_7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34fba2406e3_0_7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504ede2a6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504ede2a6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3504ede2a62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3504ede2a62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04ede2a6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04ede2a6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3504ede2a62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" name="Google Shape;1971;g3504ede2a62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3504ede2a62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Google Shape;1983;g3504ede2a62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3504ede2a62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3504ede2a62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solid with header">
  <p:cSld name="CUSTOM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4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688">
          <p15:clr>
            <a:srgbClr val="E46962"/>
          </p15:clr>
        </p15:guide>
        <p15:guide id="2" orient="horz" pos="3168">
          <p15:clr>
            <a:srgbClr val="E46962"/>
          </p15:clr>
        </p15:guide>
        <p15:guide id="3" orient="horz" pos="936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1_1_1_1_1_1_1_1_1_1_2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1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557" name="Google Shape;557;p11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16" name="Google Shape;616;p1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617" name="Google Shape;617;p1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11"/>
          <p:cNvSpPr txBox="1"/>
          <p:nvPr>
            <p:ph type="title"/>
          </p:nvPr>
        </p:nvSpPr>
        <p:spPr>
          <a:xfrm>
            <a:off x="208725" y="344175"/>
            <a:ext cx="76404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9" name="Google Shape;619;p11"/>
          <p:cNvSpPr txBox="1"/>
          <p:nvPr>
            <p:ph idx="1" type="body"/>
          </p:nvPr>
        </p:nvSpPr>
        <p:spPr>
          <a:xfrm>
            <a:off x="208725" y="2320375"/>
            <a:ext cx="7353900" cy="25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20" name="Google Shape;620;p1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_1_1_1_1_1_1_1_1_1_2_1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1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23" name="Google Shape;623;p12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4" name="Google Shape;624;p12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5" name="Google Shape;625;p12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6" name="Google Shape;626;p12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7" name="Google Shape;627;p12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8" name="Google Shape;628;p12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9" name="Google Shape;629;p12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0" name="Google Shape;630;p12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1" name="Google Shape;631;p12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2" name="Google Shape;632;p12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3" name="Google Shape;633;p12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4" name="Google Shape;634;p12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5" name="Google Shape;635;p12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6" name="Google Shape;636;p12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7" name="Google Shape;637;p12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8" name="Google Shape;638;p12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9" name="Google Shape;639;p12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0" name="Google Shape;640;p12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1" name="Google Shape;641;p12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2" name="Google Shape;642;p12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3" name="Google Shape;643;p12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4" name="Google Shape;644;p12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5" name="Google Shape;645;p12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6" name="Google Shape;646;p12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7" name="Google Shape;647;p12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8" name="Google Shape;648;p12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9" name="Google Shape;649;p12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1" name="Google Shape;651;p12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2" name="Google Shape;652;p12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3" name="Google Shape;653;p12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4" name="Google Shape;654;p12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6" name="Google Shape;656;p12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7" name="Google Shape;657;p12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8" name="Google Shape;658;p12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9" name="Google Shape;659;p12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0" name="Google Shape;660;p12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1" name="Google Shape;661;p12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2" name="Google Shape;662;p12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3" name="Google Shape;663;p12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4" name="Google Shape;664;p12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5" name="Google Shape;665;p12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6" name="Google Shape;666;p12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7" name="Google Shape;667;p12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8" name="Google Shape;668;p12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9" name="Google Shape;669;p12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0" name="Google Shape;670;p12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1" name="Google Shape;671;p12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2" name="Google Shape;672;p12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3" name="Google Shape;673;p12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4" name="Google Shape;674;p12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6" name="Google Shape;676;p12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7" name="Google Shape;677;p12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8" name="Google Shape;678;p12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0" name="Google Shape;680;p12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1" name="Google Shape;681;p12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82" name="Google Shape;682;p1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683" name="Google Shape;683;p1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12"/>
          <p:cNvSpPr txBox="1"/>
          <p:nvPr>
            <p:ph type="title"/>
          </p:nvPr>
        </p:nvSpPr>
        <p:spPr>
          <a:xfrm>
            <a:off x="208725" y="344175"/>
            <a:ext cx="74184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5" name="Google Shape;685;p12"/>
          <p:cNvSpPr txBox="1"/>
          <p:nvPr>
            <p:ph idx="1" type="body"/>
          </p:nvPr>
        </p:nvSpPr>
        <p:spPr>
          <a:xfrm>
            <a:off x="208725" y="2320375"/>
            <a:ext cx="4254900" cy="25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86" name="Google Shape;686;p12"/>
          <p:cNvSpPr txBox="1"/>
          <p:nvPr>
            <p:ph idx="2" type="body"/>
          </p:nvPr>
        </p:nvSpPr>
        <p:spPr>
          <a:xfrm>
            <a:off x="4684150" y="2320375"/>
            <a:ext cx="4254900" cy="25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87" name="Google Shape;687;p1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_1_1_1_1_1_1_1_1_1_2_1_1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9" name="Google Shape;689;p1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90" name="Google Shape;690;p13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49" name="Google Shape;749;p1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750" name="Google Shape;750;p1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13"/>
          <p:cNvSpPr txBox="1"/>
          <p:nvPr>
            <p:ph type="title"/>
          </p:nvPr>
        </p:nvSpPr>
        <p:spPr>
          <a:xfrm>
            <a:off x="208725" y="344175"/>
            <a:ext cx="76011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2" name="Google Shape;752;p1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USTOM_1_1_1_1_1_1_1_1_1_1_2_1_1_1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1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755" name="Google Shape;755;p14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14" name="Google Shape;814;p1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815" name="Google Shape;815;p1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14"/>
          <p:cNvSpPr txBox="1"/>
          <p:nvPr>
            <p:ph type="title"/>
          </p:nvPr>
        </p:nvSpPr>
        <p:spPr>
          <a:xfrm>
            <a:off x="208725" y="344175"/>
            <a:ext cx="55584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7" name="Google Shape;817;p14"/>
          <p:cNvSpPr txBox="1"/>
          <p:nvPr>
            <p:ph idx="1" type="subTitle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4"/>
          <p:cNvSpPr txBox="1"/>
          <p:nvPr>
            <p:ph idx="2" type="body"/>
          </p:nvPr>
        </p:nvSpPr>
        <p:spPr>
          <a:xfrm>
            <a:off x="208725" y="3050325"/>
            <a:ext cx="6666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19" name="Google Shape;819;p1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1_1_1_1_1_1_1_1_1_1_2_1_1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1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22" name="Google Shape;822;p15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1" name="Google Shape;861;p15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8" name="Google Shape;868;p15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8" name="Google Shape;878;p15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81" name="Google Shape;881;p1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882" name="Google Shape;882;p1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15"/>
          <p:cNvSpPr txBox="1"/>
          <p:nvPr>
            <p:ph type="title"/>
          </p:nvPr>
        </p:nvSpPr>
        <p:spPr>
          <a:xfrm>
            <a:off x="836250" y="1569150"/>
            <a:ext cx="74715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4" name="Google Shape;884;p1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7" name="Google Shape;887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8" name="Google Shape;8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2" name="Google Shape;892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3" name="Google Shape;893;p1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94" name="Google Shape;8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1_1_1_1_1_1_1_1_1_1_2_1_1_1_1_1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6" name="Google Shape;896;p1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97" name="Google Shape;897;p18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0" name="Google Shape;900;p18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1" name="Google Shape;901;p18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2" name="Google Shape;902;p18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3" name="Google Shape;903;p18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4" name="Google Shape;904;p18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5" name="Google Shape;905;p18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6" name="Google Shape;906;p18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7" name="Google Shape;907;p18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8" name="Google Shape;908;p18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1" name="Google Shape;911;p18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2" name="Google Shape;912;p18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3" name="Google Shape;913;p18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4" name="Google Shape;914;p18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5" name="Google Shape;915;p18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6" name="Google Shape;916;p18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7" name="Google Shape;917;p18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8" name="Google Shape;918;p18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9" name="Google Shape;919;p18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0" name="Google Shape;920;p18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1" name="Google Shape;921;p18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2" name="Google Shape;922;p18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3" name="Google Shape;923;p18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4" name="Google Shape;924;p18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5" name="Google Shape;925;p18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6" name="Google Shape;926;p18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7" name="Google Shape;927;p18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8" name="Google Shape;928;p18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9" name="Google Shape;929;p18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0" name="Google Shape;930;p18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1" name="Google Shape;931;p18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2" name="Google Shape;932;p18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3" name="Google Shape;933;p18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4" name="Google Shape;934;p18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5" name="Google Shape;935;p18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6" name="Google Shape;936;p18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7" name="Google Shape;937;p18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8" name="Google Shape;938;p18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9" name="Google Shape;939;p18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0" name="Google Shape;940;p18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1" name="Google Shape;941;p18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2" name="Google Shape;942;p18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3" name="Google Shape;943;p18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4" name="Google Shape;944;p18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5" name="Google Shape;945;p18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6" name="Google Shape;946;p18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7" name="Google Shape;947;p18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8" name="Google Shape;948;p18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9" name="Google Shape;949;p18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0" name="Google Shape;950;p18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1" name="Google Shape;951;p18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2" name="Google Shape;952;p18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3" name="Google Shape;953;p18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4" name="Google Shape;954;p18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5" name="Google Shape;955;p18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956" name="Google Shape;956;p18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957" name="Google Shape;957;p1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18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9" name="Google Shape;959;p18"/>
          <p:cNvSpPr txBox="1"/>
          <p:nvPr>
            <p:ph idx="1" type="subTitle"/>
          </p:nvPr>
        </p:nvSpPr>
        <p:spPr>
          <a:xfrm>
            <a:off x="208725" y="2464950"/>
            <a:ext cx="32385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0" name="Google Shape;960;p1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1_1_1_1_1_1_1_1_1_1_2_1_1_1_1_1_1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oogle Shape;962;p1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963" name="Google Shape;963;p19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6" name="Google Shape;986;p19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2" name="Google Shape;1012;p19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3" name="Google Shape;1013;p19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4" name="Google Shape;1014;p19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5" name="Google Shape;1015;p19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022" name="Google Shape;1022;p19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023" name="Google Shape;1023;p1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19"/>
          <p:cNvSpPr txBox="1"/>
          <p:nvPr>
            <p:ph idx="1" type="body"/>
          </p:nvPr>
        </p:nvSpPr>
        <p:spPr>
          <a:xfrm>
            <a:off x="1578900" y="1135050"/>
            <a:ext cx="5986200" cy="28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025" name="Google Shape;1025;p1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1_1_1_1_1_1_1_1_1_1_2_1_1_1_1_1_1_1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oogle Shape;1027;p2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28" name="Google Shape;1028;p20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9" name="Google Shape;1049;p20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0" name="Google Shape;1050;p20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1" name="Google Shape;1051;p20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4" name="Google Shape;1054;p20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5" name="Google Shape;1055;p20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8" name="Google Shape;1058;p20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9" name="Google Shape;1059;p20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2" name="Google Shape;1062;p20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3" name="Google Shape;1063;p20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4" name="Google Shape;1064;p20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5" name="Google Shape;1065;p20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6" name="Google Shape;1066;p20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7" name="Google Shape;1067;p20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8" name="Google Shape;1068;p20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9" name="Google Shape;1069;p20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0" name="Google Shape;1070;p20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1" name="Google Shape;1071;p20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2" name="Google Shape;1072;p20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3" name="Google Shape;1073;p20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4" name="Google Shape;1074;p20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5" name="Google Shape;1075;p20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6" name="Google Shape;1076;p20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7" name="Google Shape;1077;p20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8" name="Google Shape;1078;p20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9" name="Google Shape;1079;p20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0" name="Google Shape;1080;p20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1" name="Google Shape;1081;p20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2" name="Google Shape;1082;p20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3" name="Google Shape;1083;p20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4" name="Google Shape;1084;p20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5" name="Google Shape;1085;p20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6" name="Google Shape;1086;p20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087" name="Google Shape;1087;p2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088" name="Google Shape;1088;p2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20"/>
          <p:cNvSpPr txBox="1"/>
          <p:nvPr>
            <p:ph idx="1" type="body"/>
          </p:nvPr>
        </p:nvSpPr>
        <p:spPr>
          <a:xfrm>
            <a:off x="2919350" y="1423650"/>
            <a:ext cx="5986200" cy="28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090" name="Google Shape;1090;p20"/>
          <p:cNvSpPr txBox="1"/>
          <p:nvPr>
            <p:ph type="title"/>
          </p:nvPr>
        </p:nvSpPr>
        <p:spPr>
          <a:xfrm>
            <a:off x="221150" y="1423650"/>
            <a:ext cx="2510100" cy="22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1" name="Google Shape;1091;p2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id with header">
  <p:cSld name="CUSTOM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9" name="Google Shape;19;p3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8" name="Google Shape;78;p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80" name="Google Shape;80;p3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1" name="Google Shape;81;p3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2" name="Google Shape;82;p3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4" type="subTitle"/>
          </p:nvPr>
        </p:nvSpPr>
        <p:spPr>
          <a:xfrm>
            <a:off x="5767125" y="572700"/>
            <a:ext cx="32385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"/>
          <p:cNvSpPr txBox="1"/>
          <p:nvPr>
            <p:ph type="title"/>
          </p:nvPr>
        </p:nvSpPr>
        <p:spPr>
          <a:xfrm>
            <a:off x="208725" y="344175"/>
            <a:ext cx="5340900" cy="18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688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id">
  <p:cSld name="CUSTOM_1_1_1_1_1_1_1_1_1_1_2_1_1_1_1_1_1_1_1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oogle Shape;1093;p2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94" name="Google Shape;1094;p21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4" name="Google Shape;1104;p21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5" name="Google Shape;1105;p21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6" name="Google Shape;1106;p21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7" name="Google Shape;1107;p21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8" name="Google Shape;1108;p21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9" name="Google Shape;1109;p21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0" name="Google Shape;1110;p21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1" name="Google Shape;1111;p21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2" name="Google Shape;1112;p21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3" name="Google Shape;1113;p21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4" name="Google Shape;1114;p21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5" name="Google Shape;1115;p21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6" name="Google Shape;1116;p21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7" name="Google Shape;1117;p21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8" name="Google Shape;1118;p21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9" name="Google Shape;1119;p21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0" name="Google Shape;1120;p21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1" name="Google Shape;1121;p21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2" name="Google Shape;1122;p21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3" name="Google Shape;1123;p21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4" name="Google Shape;1124;p21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5" name="Google Shape;1125;p21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6" name="Google Shape;1126;p21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7" name="Google Shape;1127;p21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8" name="Google Shape;1128;p21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9" name="Google Shape;1129;p21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0" name="Google Shape;1130;p21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1" name="Google Shape;1131;p21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2" name="Google Shape;1132;p21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3" name="Google Shape;1133;p21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4" name="Google Shape;1134;p21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5" name="Google Shape;1135;p21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6" name="Google Shape;1136;p21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7" name="Google Shape;1137;p21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8" name="Google Shape;1138;p21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9" name="Google Shape;1139;p21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0" name="Google Shape;1140;p21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1" name="Google Shape;1141;p21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2" name="Google Shape;1142;p21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3" name="Google Shape;1143;p21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4" name="Google Shape;1144;p21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5" name="Google Shape;1145;p21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6" name="Google Shape;1146;p21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7" name="Google Shape;1147;p21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8" name="Google Shape;1148;p21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9" name="Google Shape;1149;p21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0" name="Google Shape;1150;p21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1" name="Google Shape;1151;p21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2" name="Google Shape;1152;p21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53" name="Google Shape;1153;p2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154" name="Google Shape;1154;p2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2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_1_1_1_1_1_1_1_1_1_2_1_1_1_1_1_1_1_1_1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2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158" name="Google Shape;1158;p2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2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1_1_1_1_1_1_1_1_1_1_2_1_1_1_1_1_1_1_1_1_1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2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162" name="Google Shape;1162;p2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163" name="Google Shape;1163;p23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5" name="Google Shape;1165;p23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0" name="Google Shape;1170;p23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1" name="Google Shape;1171;p23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5" name="Google Shape;1175;p23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6" name="Google Shape;1176;p23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9" name="Google Shape;1179;p23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0" name="Google Shape;1180;p23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3" name="Google Shape;1183;p23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4" name="Google Shape;1184;p23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5" name="Google Shape;1185;p23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6" name="Google Shape;1186;p23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7" name="Google Shape;1187;p23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8" name="Google Shape;1188;p23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9" name="Google Shape;1189;p23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0" name="Google Shape;1190;p23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2" name="Google Shape;1192;p23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3" name="Google Shape;1193;p23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4" name="Google Shape;1194;p23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5" name="Google Shape;1195;p23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6" name="Google Shape;1196;p23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6" name="Google Shape;1216;p23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7" name="Google Shape;1217;p23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8" name="Google Shape;1218;p23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9" name="Google Shape;1219;p23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0" name="Google Shape;1220;p23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1" name="Google Shape;1221;p23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222" name="Google Shape;1222;p2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23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4" name="Google Shape;1224;p23"/>
          <p:cNvSpPr txBox="1"/>
          <p:nvPr>
            <p:ph idx="1" type="subTitle"/>
          </p:nvPr>
        </p:nvSpPr>
        <p:spPr>
          <a:xfrm>
            <a:off x="208725" y="2464950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5" name="Google Shape;1225;p23"/>
          <p:cNvSpPr txBox="1"/>
          <p:nvPr>
            <p:ph idx="2" type="subTitle"/>
          </p:nvPr>
        </p:nvSpPr>
        <p:spPr>
          <a:xfrm>
            <a:off x="3281550" y="2464950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6" name="Google Shape;1226;p23"/>
          <p:cNvSpPr txBox="1"/>
          <p:nvPr>
            <p:ph idx="3" type="subTitle"/>
          </p:nvPr>
        </p:nvSpPr>
        <p:spPr>
          <a:xfrm>
            <a:off x="6354375" y="2464950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7" name="Google Shape;1227;p23"/>
          <p:cNvSpPr txBox="1"/>
          <p:nvPr>
            <p:ph idx="4" type="subTitle"/>
          </p:nvPr>
        </p:nvSpPr>
        <p:spPr>
          <a:xfrm>
            <a:off x="208725" y="3659899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8" name="Google Shape;1228;p23"/>
          <p:cNvSpPr txBox="1"/>
          <p:nvPr>
            <p:ph idx="5" type="subTitle"/>
          </p:nvPr>
        </p:nvSpPr>
        <p:spPr>
          <a:xfrm>
            <a:off x="3281550" y="3659899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9" name="Google Shape;1229;p23"/>
          <p:cNvSpPr txBox="1"/>
          <p:nvPr>
            <p:ph idx="6" type="subTitle"/>
          </p:nvPr>
        </p:nvSpPr>
        <p:spPr>
          <a:xfrm>
            <a:off x="6354375" y="3659899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0" name="Google Shape;1230;p2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1_1_1_1_1_1_1_1_1_1_2_1_1_1_1_1_1_1_1_1_1_1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233" name="Google Shape;1233;p2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234" name="Google Shape;1234;p24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5" name="Google Shape;1235;p24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6" name="Google Shape;1236;p24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8" name="Google Shape;1238;p24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9" name="Google Shape;1239;p24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0" name="Google Shape;1240;p24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1" name="Google Shape;1241;p24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2" name="Google Shape;1242;p24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2" name="Google Shape;1262;p24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3" name="Google Shape;1263;p24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4" name="Google Shape;1264;p24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5" name="Google Shape;1265;p24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6" name="Google Shape;1266;p24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7" name="Google Shape;1267;p24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8" name="Google Shape;1268;p24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9" name="Google Shape;1269;p24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0" name="Google Shape;1270;p24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1" name="Google Shape;1271;p24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2" name="Google Shape;1272;p24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3" name="Google Shape;1273;p24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4" name="Google Shape;1274;p24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5" name="Google Shape;1275;p24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6" name="Google Shape;1276;p24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7" name="Google Shape;1277;p24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8" name="Google Shape;1278;p24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9" name="Google Shape;1279;p24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0" name="Google Shape;1280;p24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1" name="Google Shape;1281;p24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2" name="Google Shape;1282;p24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3" name="Google Shape;1283;p24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4" name="Google Shape;1284;p24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5" name="Google Shape;1285;p24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6" name="Google Shape;1286;p24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7" name="Google Shape;1287;p24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8" name="Google Shape;1288;p24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9" name="Google Shape;1289;p24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0" name="Google Shape;1290;p24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1" name="Google Shape;1291;p24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2" name="Google Shape;1292;p24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293" name="Google Shape;1293;p2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24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5" name="Google Shape;1295;p24"/>
          <p:cNvSpPr txBox="1"/>
          <p:nvPr>
            <p:ph idx="1" type="body"/>
          </p:nvPr>
        </p:nvSpPr>
        <p:spPr>
          <a:xfrm>
            <a:off x="208725" y="2304400"/>
            <a:ext cx="33528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96" name="Google Shape;1296;p24"/>
          <p:cNvSpPr/>
          <p:nvPr>
            <p:ph idx="2" type="pic"/>
          </p:nvPr>
        </p:nvSpPr>
        <p:spPr>
          <a:xfrm>
            <a:off x="3769050" y="2304400"/>
            <a:ext cx="5156700" cy="2568600"/>
          </a:xfrm>
          <a:prstGeom prst="roundRect">
            <a:avLst>
              <a:gd fmla="val 4123" name="adj"/>
            </a:avLst>
          </a:prstGeom>
          <a:noFill/>
          <a:ln>
            <a:noFill/>
          </a:ln>
        </p:spPr>
      </p:sp>
      <p:sp>
        <p:nvSpPr>
          <p:cNvPr id="1297" name="Google Shape;1297;p2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_1_1_1_1_1_1_1_1_2_1_1_1_1_1_1_1_1_1_1_1_1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300" name="Google Shape;1300;p2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01" name="Google Shape;1301;p25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4" name="Google Shape;1304;p25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5" name="Google Shape;1305;p25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6" name="Google Shape;1306;p25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7" name="Google Shape;1307;p25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8" name="Google Shape;1308;p25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9" name="Google Shape;1309;p25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0" name="Google Shape;1310;p25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1" name="Google Shape;1311;p25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2" name="Google Shape;1312;p25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3" name="Google Shape;1313;p25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4" name="Google Shape;1314;p25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5" name="Google Shape;1315;p25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6" name="Google Shape;1316;p25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7" name="Google Shape;1317;p25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8" name="Google Shape;1318;p25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9" name="Google Shape;1319;p25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0" name="Google Shape;1320;p25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1" name="Google Shape;1321;p25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2" name="Google Shape;1322;p25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3" name="Google Shape;1323;p25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4" name="Google Shape;1324;p25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5" name="Google Shape;1325;p25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6" name="Google Shape;1326;p25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7" name="Google Shape;1327;p25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8" name="Google Shape;1328;p25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9" name="Google Shape;1329;p25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0" name="Google Shape;1330;p25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1" name="Google Shape;1331;p25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2" name="Google Shape;1332;p25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3" name="Google Shape;1333;p25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4" name="Google Shape;1334;p25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5" name="Google Shape;1335;p25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6" name="Google Shape;1336;p25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7" name="Google Shape;1337;p25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8" name="Google Shape;1338;p25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9" name="Google Shape;1339;p25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0" name="Google Shape;1340;p25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1" name="Google Shape;1341;p25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2" name="Google Shape;1342;p25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3" name="Google Shape;1343;p25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4" name="Google Shape;1344;p25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5" name="Google Shape;1345;p25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6" name="Google Shape;1346;p25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7" name="Google Shape;1347;p25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8" name="Google Shape;1348;p25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9" name="Google Shape;1349;p25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0" name="Google Shape;1350;p25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1" name="Google Shape;1351;p25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2" name="Google Shape;1352;p25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3" name="Google Shape;1353;p25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4" name="Google Shape;1354;p25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5" name="Google Shape;1355;p25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6" name="Google Shape;1356;p25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7" name="Google Shape;1357;p25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8" name="Google Shape;1358;p25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9" name="Google Shape;1359;p25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360" name="Google Shape;1360;p2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25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2" name="Google Shape;1362;p25"/>
          <p:cNvSpPr txBox="1"/>
          <p:nvPr>
            <p:ph idx="1" type="body"/>
          </p:nvPr>
        </p:nvSpPr>
        <p:spPr>
          <a:xfrm>
            <a:off x="1173600" y="2751950"/>
            <a:ext cx="30543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363" name="Google Shape;1363;p25"/>
          <p:cNvSpPr txBox="1"/>
          <p:nvPr>
            <p:ph idx="2" type="subTitle"/>
          </p:nvPr>
        </p:nvSpPr>
        <p:spPr>
          <a:xfrm>
            <a:off x="1173600" y="2160100"/>
            <a:ext cx="30543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4" name="Google Shape;1364;p25"/>
          <p:cNvSpPr txBox="1"/>
          <p:nvPr>
            <p:ph idx="3" type="body"/>
          </p:nvPr>
        </p:nvSpPr>
        <p:spPr>
          <a:xfrm>
            <a:off x="4916100" y="2751950"/>
            <a:ext cx="30543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365" name="Google Shape;1365;p25"/>
          <p:cNvSpPr txBox="1"/>
          <p:nvPr>
            <p:ph idx="4" type="subTitle"/>
          </p:nvPr>
        </p:nvSpPr>
        <p:spPr>
          <a:xfrm>
            <a:off x="4916100" y="2160100"/>
            <a:ext cx="30543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6" name="Google Shape;1366;p2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1_1_1_1_1_1_1_1_1_1_2_1_1_1_1_1_1_1_1_1_1_1_1_1"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2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369" name="Google Shape;1369;p2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70" name="Google Shape;1370;p26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1" name="Google Shape;1371;p26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2" name="Google Shape;1372;p26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3" name="Google Shape;1373;p26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4" name="Google Shape;1374;p26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5" name="Google Shape;1375;p26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6" name="Google Shape;1376;p26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7" name="Google Shape;1377;p26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8" name="Google Shape;1378;p26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9" name="Google Shape;1379;p26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0" name="Google Shape;1380;p26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1" name="Google Shape;1381;p26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2" name="Google Shape;1382;p26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3" name="Google Shape;1383;p26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4" name="Google Shape;1384;p26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5" name="Google Shape;1385;p26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6" name="Google Shape;1386;p26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7" name="Google Shape;1387;p26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8" name="Google Shape;1388;p26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9" name="Google Shape;1389;p26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0" name="Google Shape;1390;p26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1" name="Google Shape;1391;p26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2" name="Google Shape;1392;p26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3" name="Google Shape;1393;p26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4" name="Google Shape;1394;p26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5" name="Google Shape;1395;p26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5" name="Google Shape;1405;p26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6" name="Google Shape;1406;p26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7" name="Google Shape;1407;p26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8" name="Google Shape;1408;p26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9" name="Google Shape;1409;p26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0" name="Google Shape;1410;p26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1" name="Google Shape;1411;p26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2" name="Google Shape;1412;p26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3" name="Google Shape;1413;p26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4" name="Google Shape;1414;p26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5" name="Google Shape;1415;p26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8" name="Google Shape;1418;p26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9" name="Google Shape;1419;p26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6" name="Google Shape;1426;p26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7" name="Google Shape;1427;p26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8" name="Google Shape;1428;p26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429" name="Google Shape;1429;p2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26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1" name="Google Shape;1431;p26"/>
          <p:cNvSpPr txBox="1"/>
          <p:nvPr>
            <p:ph idx="1" type="body"/>
          </p:nvPr>
        </p:nvSpPr>
        <p:spPr>
          <a:xfrm>
            <a:off x="208725" y="2751950"/>
            <a:ext cx="25311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432" name="Google Shape;1432;p26"/>
          <p:cNvSpPr txBox="1"/>
          <p:nvPr>
            <p:ph idx="2" type="subTitle"/>
          </p:nvPr>
        </p:nvSpPr>
        <p:spPr>
          <a:xfrm>
            <a:off x="208725" y="2160100"/>
            <a:ext cx="25311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3" name="Google Shape;1433;p26"/>
          <p:cNvSpPr txBox="1"/>
          <p:nvPr>
            <p:ph idx="3" type="body"/>
          </p:nvPr>
        </p:nvSpPr>
        <p:spPr>
          <a:xfrm>
            <a:off x="3310098" y="2751950"/>
            <a:ext cx="25311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434" name="Google Shape;1434;p26"/>
          <p:cNvSpPr txBox="1"/>
          <p:nvPr>
            <p:ph idx="4" type="subTitle"/>
          </p:nvPr>
        </p:nvSpPr>
        <p:spPr>
          <a:xfrm>
            <a:off x="3310098" y="2160100"/>
            <a:ext cx="25311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5" name="Google Shape;1435;p26"/>
          <p:cNvSpPr txBox="1"/>
          <p:nvPr>
            <p:ph idx="5" type="body"/>
          </p:nvPr>
        </p:nvSpPr>
        <p:spPr>
          <a:xfrm>
            <a:off x="6411471" y="2751950"/>
            <a:ext cx="25311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436" name="Google Shape;1436;p26"/>
          <p:cNvSpPr txBox="1"/>
          <p:nvPr>
            <p:ph idx="6" type="subTitle"/>
          </p:nvPr>
        </p:nvSpPr>
        <p:spPr>
          <a:xfrm>
            <a:off x="6411471" y="2160100"/>
            <a:ext cx="25311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7" name="Google Shape;1437;p2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">
  <p:cSld name="CUSTOM_1_1_1_1_1_1_1_1_1_1_2_1_1_1_1_1_1_1_1_1_1_1_1_1_1"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2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440" name="Google Shape;1440;p2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441" name="Google Shape;1441;p27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2" name="Google Shape;1442;p27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3" name="Google Shape;1443;p27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4" name="Google Shape;1444;p27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5" name="Google Shape;1445;p27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6" name="Google Shape;1446;p27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7" name="Google Shape;1447;p27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8" name="Google Shape;1448;p27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9" name="Google Shape;1449;p27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0" name="Google Shape;1450;p27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1" name="Google Shape;1451;p27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2" name="Google Shape;1452;p27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3" name="Google Shape;1453;p27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4" name="Google Shape;1454;p27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5" name="Google Shape;1455;p27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6" name="Google Shape;1456;p27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7" name="Google Shape;1457;p27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8" name="Google Shape;1458;p27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9" name="Google Shape;1459;p27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0" name="Google Shape;1460;p27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1" name="Google Shape;1461;p27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2" name="Google Shape;1462;p27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3" name="Google Shape;1463;p27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4" name="Google Shape;1464;p27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5" name="Google Shape;1465;p27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6" name="Google Shape;1466;p27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7" name="Google Shape;1467;p27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8" name="Google Shape;1468;p27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9" name="Google Shape;1469;p27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0" name="Google Shape;1470;p27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1" name="Google Shape;1471;p27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2" name="Google Shape;1472;p27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3" name="Google Shape;1473;p27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4" name="Google Shape;1474;p27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5" name="Google Shape;1475;p27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6" name="Google Shape;1476;p27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7" name="Google Shape;1477;p27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8" name="Google Shape;1478;p27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9" name="Google Shape;1479;p27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0" name="Google Shape;1480;p27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1" name="Google Shape;1481;p27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2" name="Google Shape;1482;p27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3" name="Google Shape;1483;p27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4" name="Google Shape;1484;p27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5" name="Google Shape;1485;p27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6" name="Google Shape;1486;p27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7" name="Google Shape;1487;p27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8" name="Google Shape;1488;p27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9" name="Google Shape;1489;p27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0" name="Google Shape;1490;p27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1" name="Google Shape;1491;p27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2" name="Google Shape;1492;p27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3" name="Google Shape;1493;p27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4" name="Google Shape;1494;p27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5" name="Google Shape;1495;p27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6" name="Google Shape;1496;p27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7" name="Google Shape;1497;p27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8" name="Google Shape;1498;p27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9" name="Google Shape;1499;p27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500" name="Google Shape;1500;p2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27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2" name="Google Shape;1502;p27"/>
          <p:cNvSpPr txBox="1"/>
          <p:nvPr>
            <p:ph idx="1" type="body"/>
          </p:nvPr>
        </p:nvSpPr>
        <p:spPr>
          <a:xfrm>
            <a:off x="208725" y="2751950"/>
            <a:ext cx="18705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03" name="Google Shape;1503;p27"/>
          <p:cNvSpPr txBox="1"/>
          <p:nvPr>
            <p:ph idx="2" type="subTitle"/>
          </p:nvPr>
        </p:nvSpPr>
        <p:spPr>
          <a:xfrm>
            <a:off x="208725" y="2160100"/>
            <a:ext cx="18705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4" name="Google Shape;1504;p27"/>
          <p:cNvSpPr txBox="1"/>
          <p:nvPr>
            <p:ph idx="3" type="body"/>
          </p:nvPr>
        </p:nvSpPr>
        <p:spPr>
          <a:xfrm>
            <a:off x="2500573" y="2751950"/>
            <a:ext cx="18705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05" name="Google Shape;1505;p27"/>
          <p:cNvSpPr txBox="1"/>
          <p:nvPr>
            <p:ph idx="4" type="subTitle"/>
          </p:nvPr>
        </p:nvSpPr>
        <p:spPr>
          <a:xfrm>
            <a:off x="2500573" y="2160100"/>
            <a:ext cx="18705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6" name="Google Shape;1506;p27"/>
          <p:cNvSpPr txBox="1"/>
          <p:nvPr>
            <p:ph idx="5" type="body"/>
          </p:nvPr>
        </p:nvSpPr>
        <p:spPr>
          <a:xfrm>
            <a:off x="4792421" y="2751950"/>
            <a:ext cx="18705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07" name="Google Shape;1507;p27"/>
          <p:cNvSpPr txBox="1"/>
          <p:nvPr>
            <p:ph idx="6" type="subTitle"/>
          </p:nvPr>
        </p:nvSpPr>
        <p:spPr>
          <a:xfrm>
            <a:off x="4792421" y="2160100"/>
            <a:ext cx="18705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8" name="Google Shape;1508;p27"/>
          <p:cNvSpPr txBox="1"/>
          <p:nvPr>
            <p:ph idx="7" type="body"/>
          </p:nvPr>
        </p:nvSpPr>
        <p:spPr>
          <a:xfrm>
            <a:off x="7084271" y="2751950"/>
            <a:ext cx="18705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09" name="Google Shape;1509;p27"/>
          <p:cNvSpPr txBox="1"/>
          <p:nvPr>
            <p:ph idx="8" type="subTitle"/>
          </p:nvPr>
        </p:nvSpPr>
        <p:spPr>
          <a:xfrm>
            <a:off x="7084271" y="2160100"/>
            <a:ext cx="18705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0" name="Google Shape;1510;p2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1_1_1_1_1_1_1_1_1_1_2_1_1_1_1_1_1_1_1_1_1_1_1_1_1_1"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28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513" name="Google Shape;1513;p2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514" name="Google Shape;1514;p28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5" name="Google Shape;1515;p28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6" name="Google Shape;1516;p28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7" name="Google Shape;1517;p28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8" name="Google Shape;1518;p28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9" name="Google Shape;1519;p28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0" name="Google Shape;1520;p28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1" name="Google Shape;1521;p28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2" name="Google Shape;1522;p28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3" name="Google Shape;1523;p28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4" name="Google Shape;1524;p28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5" name="Google Shape;1525;p28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6" name="Google Shape;1526;p28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7" name="Google Shape;1527;p28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8" name="Google Shape;1528;p28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9" name="Google Shape;1529;p28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0" name="Google Shape;1530;p28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1" name="Google Shape;1531;p28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2" name="Google Shape;1532;p28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3" name="Google Shape;1533;p28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4" name="Google Shape;1534;p28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5" name="Google Shape;1535;p28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6" name="Google Shape;1536;p28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7" name="Google Shape;1537;p28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8" name="Google Shape;1538;p28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9" name="Google Shape;1539;p28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0" name="Google Shape;1540;p28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1" name="Google Shape;1541;p28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2" name="Google Shape;1542;p28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3" name="Google Shape;1543;p28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4" name="Google Shape;1544;p28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5" name="Google Shape;1545;p28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6" name="Google Shape;1546;p28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7" name="Google Shape;1547;p28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8" name="Google Shape;1548;p28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9" name="Google Shape;1549;p28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0" name="Google Shape;1550;p28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1" name="Google Shape;1551;p28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2" name="Google Shape;1552;p28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3" name="Google Shape;1553;p28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4" name="Google Shape;1554;p28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5" name="Google Shape;1555;p28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6" name="Google Shape;1556;p28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7" name="Google Shape;1557;p28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8" name="Google Shape;1558;p28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9" name="Google Shape;1559;p28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0" name="Google Shape;1560;p28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1" name="Google Shape;1561;p28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2" name="Google Shape;1562;p28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3" name="Google Shape;1563;p28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4" name="Google Shape;1564;p28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5" name="Google Shape;1565;p28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6" name="Google Shape;1566;p28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7" name="Google Shape;1567;p28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8" name="Google Shape;1568;p28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9" name="Google Shape;1569;p28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0" name="Google Shape;1570;p28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1" name="Google Shape;1571;p28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2" name="Google Shape;1572;p28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573" name="Google Shape;1573;p2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28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5" name="Google Shape;1575;p28"/>
          <p:cNvSpPr/>
          <p:nvPr>
            <p:ph idx="2" type="pic"/>
          </p:nvPr>
        </p:nvSpPr>
        <p:spPr>
          <a:xfrm>
            <a:off x="213450" y="2022825"/>
            <a:ext cx="8717100" cy="2837700"/>
          </a:xfrm>
          <a:prstGeom prst="roundRect">
            <a:avLst>
              <a:gd fmla="val 4123" name="adj"/>
            </a:avLst>
          </a:prstGeom>
          <a:noFill/>
          <a:ln>
            <a:noFill/>
          </a:ln>
        </p:spPr>
      </p:sp>
      <p:sp>
        <p:nvSpPr>
          <p:cNvPr id="1576" name="Google Shape;1576;p2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_1_1_1_1_1_1_1_1_1_2_1_1_1_1_1_1_1_1_1_1_1_1_1_1_1_1"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29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579" name="Google Shape;1579;p2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580" name="Google Shape;1580;p29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1" name="Google Shape;1581;p29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2" name="Google Shape;1582;p29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3" name="Google Shape;1583;p29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4" name="Google Shape;1584;p29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5" name="Google Shape;1585;p29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6" name="Google Shape;1586;p29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7" name="Google Shape;1587;p29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8" name="Google Shape;1588;p29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9" name="Google Shape;1589;p29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0" name="Google Shape;1590;p29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1" name="Google Shape;1591;p29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2" name="Google Shape;1592;p29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3" name="Google Shape;1593;p29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4" name="Google Shape;1594;p29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5" name="Google Shape;1595;p29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6" name="Google Shape;1596;p29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7" name="Google Shape;1597;p29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8" name="Google Shape;1598;p29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9" name="Google Shape;1599;p29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0" name="Google Shape;1600;p29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1" name="Google Shape;1601;p29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2" name="Google Shape;1602;p29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3" name="Google Shape;1603;p29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4" name="Google Shape;1604;p29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5" name="Google Shape;1605;p29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6" name="Google Shape;1606;p29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7" name="Google Shape;1607;p29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8" name="Google Shape;1608;p29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9" name="Google Shape;1609;p29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0" name="Google Shape;1610;p29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1" name="Google Shape;1611;p29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2" name="Google Shape;1612;p29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3" name="Google Shape;1613;p29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4" name="Google Shape;1614;p29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5" name="Google Shape;1615;p29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6" name="Google Shape;1616;p29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7" name="Google Shape;1617;p29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8" name="Google Shape;1618;p29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9" name="Google Shape;1619;p29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0" name="Google Shape;1620;p29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1" name="Google Shape;1621;p29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2" name="Google Shape;1622;p29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3" name="Google Shape;1623;p29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4" name="Google Shape;1624;p29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5" name="Google Shape;1625;p29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6" name="Google Shape;1626;p29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7" name="Google Shape;1627;p29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8" name="Google Shape;1628;p29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9" name="Google Shape;1629;p29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0" name="Google Shape;1630;p29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1" name="Google Shape;1631;p29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2" name="Google Shape;1632;p29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3" name="Google Shape;1633;p29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4" name="Google Shape;1634;p29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5" name="Google Shape;1635;p29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6" name="Google Shape;1636;p29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7" name="Google Shape;1637;p29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8" name="Google Shape;1638;p29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639" name="Google Shape;1639;p2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29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1" name="Google Shape;1641;p29"/>
          <p:cNvSpPr txBox="1"/>
          <p:nvPr>
            <p:ph idx="1" type="body"/>
          </p:nvPr>
        </p:nvSpPr>
        <p:spPr>
          <a:xfrm>
            <a:off x="1173600" y="2391699"/>
            <a:ext cx="30543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642" name="Google Shape;1642;p29"/>
          <p:cNvSpPr txBox="1"/>
          <p:nvPr>
            <p:ph idx="2" type="subTitle"/>
          </p:nvPr>
        </p:nvSpPr>
        <p:spPr>
          <a:xfrm>
            <a:off x="1173600" y="2160100"/>
            <a:ext cx="30543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3" name="Google Shape;1643;p29"/>
          <p:cNvSpPr txBox="1"/>
          <p:nvPr>
            <p:ph idx="3" type="body"/>
          </p:nvPr>
        </p:nvSpPr>
        <p:spPr>
          <a:xfrm>
            <a:off x="4916100" y="2391699"/>
            <a:ext cx="30543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644" name="Google Shape;1644;p29"/>
          <p:cNvSpPr txBox="1"/>
          <p:nvPr>
            <p:ph idx="4" type="subTitle"/>
          </p:nvPr>
        </p:nvSpPr>
        <p:spPr>
          <a:xfrm>
            <a:off x="4916100" y="2160100"/>
            <a:ext cx="30543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5" name="Google Shape;1645;p29"/>
          <p:cNvSpPr/>
          <p:nvPr>
            <p:ph idx="5" type="pic"/>
          </p:nvPr>
        </p:nvSpPr>
        <p:spPr>
          <a:xfrm>
            <a:off x="1173600" y="3022475"/>
            <a:ext cx="30543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646" name="Google Shape;1646;p29"/>
          <p:cNvSpPr/>
          <p:nvPr>
            <p:ph idx="6" type="pic"/>
          </p:nvPr>
        </p:nvSpPr>
        <p:spPr>
          <a:xfrm>
            <a:off x="4916100" y="3022475"/>
            <a:ext cx="30543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647" name="Google Shape;1647;p2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_1_1_1_1_1_1_1_1_1_2_1_1_1_1_1_1_1_1_1_1_1_1_1_1_1_1_1"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3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650" name="Google Shape;1650;p3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651" name="Google Shape;1651;p30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2" name="Google Shape;1652;p30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3" name="Google Shape;1653;p30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4" name="Google Shape;1654;p30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5" name="Google Shape;1655;p30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6" name="Google Shape;1656;p30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7" name="Google Shape;1657;p30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8" name="Google Shape;1658;p30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9" name="Google Shape;1659;p30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0" name="Google Shape;1660;p30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1" name="Google Shape;1661;p30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2" name="Google Shape;1662;p30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3" name="Google Shape;1663;p30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4" name="Google Shape;1664;p30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5" name="Google Shape;1665;p30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6" name="Google Shape;1666;p30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7" name="Google Shape;1667;p30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8" name="Google Shape;1668;p30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9" name="Google Shape;1669;p30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0" name="Google Shape;1670;p30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1" name="Google Shape;1671;p30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2" name="Google Shape;1672;p30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3" name="Google Shape;1673;p30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4" name="Google Shape;1674;p30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5" name="Google Shape;1675;p30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6" name="Google Shape;1676;p30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7" name="Google Shape;1677;p30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8" name="Google Shape;1678;p30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9" name="Google Shape;1679;p30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0" name="Google Shape;1680;p30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1" name="Google Shape;1681;p30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2" name="Google Shape;1682;p30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3" name="Google Shape;1683;p30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4" name="Google Shape;1684;p30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5" name="Google Shape;1685;p30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6" name="Google Shape;1686;p30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7" name="Google Shape;1687;p30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8" name="Google Shape;1688;p30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9" name="Google Shape;1689;p30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0" name="Google Shape;1690;p30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1" name="Google Shape;1691;p30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2" name="Google Shape;1692;p30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3" name="Google Shape;1693;p30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4" name="Google Shape;1694;p30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5" name="Google Shape;1695;p30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6" name="Google Shape;1696;p30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7" name="Google Shape;1697;p30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8" name="Google Shape;1698;p30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9" name="Google Shape;1699;p30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0" name="Google Shape;1700;p30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1" name="Google Shape;1701;p30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2" name="Google Shape;1702;p30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3" name="Google Shape;1703;p30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4" name="Google Shape;1704;p30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5" name="Google Shape;1705;p30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6" name="Google Shape;1706;p30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7" name="Google Shape;1707;p30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8" name="Google Shape;1708;p30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9" name="Google Shape;1709;p30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710" name="Google Shape;1710;p3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30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2" name="Google Shape;1712;p30"/>
          <p:cNvSpPr txBox="1"/>
          <p:nvPr>
            <p:ph idx="1" type="body"/>
          </p:nvPr>
        </p:nvSpPr>
        <p:spPr>
          <a:xfrm>
            <a:off x="423750" y="2391699"/>
            <a:ext cx="25869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713" name="Google Shape;1713;p30"/>
          <p:cNvSpPr txBox="1"/>
          <p:nvPr>
            <p:ph idx="2" type="subTitle"/>
          </p:nvPr>
        </p:nvSpPr>
        <p:spPr>
          <a:xfrm>
            <a:off x="423750" y="2160100"/>
            <a:ext cx="25869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4" name="Google Shape;1714;p30"/>
          <p:cNvSpPr txBox="1"/>
          <p:nvPr>
            <p:ph idx="3" type="body"/>
          </p:nvPr>
        </p:nvSpPr>
        <p:spPr>
          <a:xfrm>
            <a:off x="3276074" y="2391699"/>
            <a:ext cx="25869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715" name="Google Shape;1715;p30"/>
          <p:cNvSpPr txBox="1"/>
          <p:nvPr>
            <p:ph idx="4" type="subTitle"/>
          </p:nvPr>
        </p:nvSpPr>
        <p:spPr>
          <a:xfrm>
            <a:off x="3276071" y="2160100"/>
            <a:ext cx="25869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6" name="Google Shape;1716;p30"/>
          <p:cNvSpPr/>
          <p:nvPr>
            <p:ph idx="5" type="pic"/>
          </p:nvPr>
        </p:nvSpPr>
        <p:spPr>
          <a:xfrm>
            <a:off x="423750" y="3022475"/>
            <a:ext cx="25869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717" name="Google Shape;1717;p30"/>
          <p:cNvSpPr/>
          <p:nvPr>
            <p:ph idx="6" type="pic"/>
          </p:nvPr>
        </p:nvSpPr>
        <p:spPr>
          <a:xfrm>
            <a:off x="3276071" y="3022475"/>
            <a:ext cx="25869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718" name="Google Shape;1718;p30"/>
          <p:cNvSpPr txBox="1"/>
          <p:nvPr>
            <p:ph idx="7" type="body"/>
          </p:nvPr>
        </p:nvSpPr>
        <p:spPr>
          <a:xfrm>
            <a:off x="6128397" y="2391699"/>
            <a:ext cx="25869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719" name="Google Shape;1719;p30"/>
          <p:cNvSpPr txBox="1"/>
          <p:nvPr>
            <p:ph idx="8" type="subTitle"/>
          </p:nvPr>
        </p:nvSpPr>
        <p:spPr>
          <a:xfrm>
            <a:off x="6128391" y="2160100"/>
            <a:ext cx="25869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0" name="Google Shape;1720;p30"/>
          <p:cNvSpPr/>
          <p:nvPr>
            <p:ph idx="9" type="pic"/>
          </p:nvPr>
        </p:nvSpPr>
        <p:spPr>
          <a:xfrm>
            <a:off x="6128391" y="3022475"/>
            <a:ext cx="25869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721" name="Google Shape;1721;p3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header">
  <p:cSld name="CUSTOM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7" name="Google Shape;87;p4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46" name="Google Shape;146;p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48" name="Google Shape;148;p4"/>
          <p:cNvSpPr txBox="1"/>
          <p:nvPr>
            <p:ph type="title"/>
          </p:nvPr>
        </p:nvSpPr>
        <p:spPr>
          <a:xfrm>
            <a:off x="1579100" y="491225"/>
            <a:ext cx="4966200" cy="7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4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50" name="Google Shape;150;p4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51" name="Google Shape;151;p4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688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orient="horz" pos="720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1_1_1_1_1_1_1_1_1_1_2_1_1_1_1_1_1_1_1_1_1_1_1_1_1_1_1_1_1"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3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724" name="Google Shape;1724;p3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725" name="Google Shape;1725;p31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6" name="Google Shape;1726;p31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7" name="Google Shape;1727;p31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8" name="Google Shape;1728;p31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9" name="Google Shape;1729;p31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0" name="Google Shape;1730;p31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1" name="Google Shape;1731;p31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2" name="Google Shape;1732;p31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3" name="Google Shape;1733;p31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4" name="Google Shape;1734;p31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5" name="Google Shape;1735;p31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6" name="Google Shape;1736;p31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7" name="Google Shape;1737;p31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8" name="Google Shape;1738;p31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9" name="Google Shape;1739;p31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0" name="Google Shape;1740;p31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1" name="Google Shape;1741;p31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2" name="Google Shape;1742;p31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3" name="Google Shape;1743;p31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4" name="Google Shape;1744;p31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5" name="Google Shape;1745;p31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6" name="Google Shape;1746;p31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7" name="Google Shape;1747;p31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8" name="Google Shape;1748;p31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9" name="Google Shape;1749;p31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0" name="Google Shape;1750;p31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1" name="Google Shape;1751;p31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2" name="Google Shape;1752;p31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3" name="Google Shape;1753;p31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4" name="Google Shape;1754;p31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5" name="Google Shape;1755;p31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6" name="Google Shape;1756;p31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7" name="Google Shape;1757;p31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8" name="Google Shape;1758;p31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9" name="Google Shape;1759;p31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0" name="Google Shape;1760;p31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1" name="Google Shape;1761;p31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2" name="Google Shape;1762;p31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3" name="Google Shape;1763;p31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4" name="Google Shape;1764;p31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5" name="Google Shape;1765;p31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6" name="Google Shape;1766;p31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7" name="Google Shape;1767;p31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8" name="Google Shape;1768;p31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9" name="Google Shape;1769;p31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0" name="Google Shape;1770;p31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1" name="Google Shape;1771;p31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2" name="Google Shape;1772;p31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3" name="Google Shape;1773;p31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4" name="Google Shape;1774;p31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5" name="Google Shape;1775;p31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6" name="Google Shape;1776;p31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7" name="Google Shape;1777;p31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8" name="Google Shape;1778;p31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9" name="Google Shape;1779;p31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0" name="Google Shape;1780;p31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1" name="Google Shape;1781;p31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2" name="Google Shape;1782;p31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3" name="Google Shape;1783;p31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784" name="Google Shape;1784;p3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31"/>
          <p:cNvSpPr/>
          <p:nvPr>
            <p:ph idx="2" type="pic"/>
          </p:nvPr>
        </p:nvSpPr>
        <p:spPr>
          <a:xfrm>
            <a:off x="436350" y="262350"/>
            <a:ext cx="8271300" cy="46188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786" name="Google Shape;1786;p3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1_1_1_1_1_1_1_1_1_1_2_1_1_1_1_1_1_1_1_1_1_1_1_1_1_1_1_1_1_1"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3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789" name="Google Shape;1789;p3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790" name="Google Shape;1790;p32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1" name="Google Shape;1791;p32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2" name="Google Shape;1792;p32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3" name="Google Shape;1793;p32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4" name="Google Shape;1794;p32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5" name="Google Shape;1795;p32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6" name="Google Shape;1796;p32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7" name="Google Shape;1797;p32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8" name="Google Shape;1798;p32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9" name="Google Shape;1799;p32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0" name="Google Shape;1800;p32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1" name="Google Shape;1801;p32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2" name="Google Shape;1802;p32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3" name="Google Shape;1803;p32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4" name="Google Shape;1804;p32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5" name="Google Shape;1805;p32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6" name="Google Shape;1806;p32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7" name="Google Shape;1807;p32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8" name="Google Shape;1808;p32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9" name="Google Shape;1809;p32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0" name="Google Shape;1810;p32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1" name="Google Shape;1811;p32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2" name="Google Shape;1812;p32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3" name="Google Shape;1813;p32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4" name="Google Shape;1814;p32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5" name="Google Shape;1815;p32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6" name="Google Shape;1816;p32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7" name="Google Shape;1817;p32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8" name="Google Shape;1818;p32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9" name="Google Shape;1819;p32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0" name="Google Shape;1820;p32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1" name="Google Shape;1821;p32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2" name="Google Shape;1822;p32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3" name="Google Shape;1823;p32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4" name="Google Shape;1824;p32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5" name="Google Shape;1825;p32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6" name="Google Shape;1826;p32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7" name="Google Shape;1827;p32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8" name="Google Shape;1828;p32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9" name="Google Shape;1829;p32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0" name="Google Shape;1830;p32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1" name="Google Shape;1831;p32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2" name="Google Shape;1832;p32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3" name="Google Shape;1833;p32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4" name="Google Shape;1834;p32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5" name="Google Shape;1835;p32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6" name="Google Shape;1836;p32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7" name="Google Shape;1837;p32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8" name="Google Shape;1838;p32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9" name="Google Shape;1839;p32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0" name="Google Shape;1840;p32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1" name="Google Shape;1841;p32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2" name="Google Shape;1842;p32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3" name="Google Shape;1843;p32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4" name="Google Shape;1844;p32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5" name="Google Shape;1845;p32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6" name="Google Shape;1846;p32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7" name="Google Shape;1847;p32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8" name="Google Shape;1848;p32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849" name="Google Shape;1849;p3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32"/>
          <p:cNvSpPr txBox="1"/>
          <p:nvPr>
            <p:ph type="title"/>
          </p:nvPr>
        </p:nvSpPr>
        <p:spPr>
          <a:xfrm>
            <a:off x="208725" y="344175"/>
            <a:ext cx="8729700" cy="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1" name="Google Shape;1851;p32"/>
          <p:cNvSpPr/>
          <p:nvPr>
            <p:ph idx="2" type="pic"/>
          </p:nvPr>
        </p:nvSpPr>
        <p:spPr>
          <a:xfrm>
            <a:off x="208725" y="134445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52" name="Google Shape;1852;p32"/>
          <p:cNvSpPr/>
          <p:nvPr>
            <p:ph idx="3" type="pic"/>
          </p:nvPr>
        </p:nvSpPr>
        <p:spPr>
          <a:xfrm>
            <a:off x="3154251" y="134445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53" name="Google Shape;1853;p32"/>
          <p:cNvSpPr/>
          <p:nvPr>
            <p:ph idx="4" type="pic"/>
          </p:nvPr>
        </p:nvSpPr>
        <p:spPr>
          <a:xfrm>
            <a:off x="6099777" y="134445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54" name="Google Shape;1854;p32"/>
          <p:cNvSpPr/>
          <p:nvPr>
            <p:ph idx="5" type="pic"/>
          </p:nvPr>
        </p:nvSpPr>
        <p:spPr>
          <a:xfrm>
            <a:off x="208725" y="2611125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55" name="Google Shape;1855;p32"/>
          <p:cNvSpPr/>
          <p:nvPr>
            <p:ph idx="6" type="pic"/>
          </p:nvPr>
        </p:nvSpPr>
        <p:spPr>
          <a:xfrm>
            <a:off x="3154251" y="2611125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56" name="Google Shape;1856;p32"/>
          <p:cNvSpPr/>
          <p:nvPr>
            <p:ph idx="7" type="pic"/>
          </p:nvPr>
        </p:nvSpPr>
        <p:spPr>
          <a:xfrm>
            <a:off x="6099777" y="2611125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57" name="Google Shape;1857;p32"/>
          <p:cNvSpPr/>
          <p:nvPr>
            <p:ph idx="8" type="pic"/>
          </p:nvPr>
        </p:nvSpPr>
        <p:spPr>
          <a:xfrm>
            <a:off x="208725" y="387780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58" name="Google Shape;1858;p32"/>
          <p:cNvSpPr/>
          <p:nvPr>
            <p:ph idx="9" type="pic"/>
          </p:nvPr>
        </p:nvSpPr>
        <p:spPr>
          <a:xfrm>
            <a:off x="3154251" y="387780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59" name="Google Shape;1859;p32"/>
          <p:cNvSpPr/>
          <p:nvPr>
            <p:ph idx="13" type="pic"/>
          </p:nvPr>
        </p:nvSpPr>
        <p:spPr>
          <a:xfrm>
            <a:off x="6099777" y="387780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60" name="Google Shape;1860;p3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with header">
  <p:cSld name="CUSTOM_1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54" name="Google Shape;154;p5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13" name="Google Shape;213;p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15" name="Google Shape;215;p5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16" name="Google Shape;216;p5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17" name="Google Shape;217;p5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5"/>
          <p:cNvSpPr txBox="1"/>
          <p:nvPr>
            <p:ph idx="4" type="subTitle"/>
          </p:nvPr>
        </p:nvSpPr>
        <p:spPr>
          <a:xfrm>
            <a:off x="516425" y="2548200"/>
            <a:ext cx="3736200" cy="12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5"/>
          <p:cNvSpPr txBox="1"/>
          <p:nvPr>
            <p:ph idx="5" type="subTitle"/>
          </p:nvPr>
        </p:nvSpPr>
        <p:spPr>
          <a:xfrm>
            <a:off x="5128850" y="2548200"/>
            <a:ext cx="3679500" cy="12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5"/>
          <p:cNvSpPr txBox="1"/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_1_1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23" name="Google Shape;223;p6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82" name="Google Shape;282;p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84" name="Google Shape;284;p6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85" name="Google Shape;285;p6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86" name="Google Shape;286;p6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7" name="Google Shape;287;p6"/>
          <p:cNvSpPr txBox="1"/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boxes with header">
  <p:cSld name="CUSTOM_1_1_1_1_1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90" name="Google Shape;290;p7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49" name="Google Shape;349;p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51" name="Google Shape;351;p7"/>
          <p:cNvSpPr txBox="1"/>
          <p:nvPr>
            <p:ph type="title"/>
          </p:nvPr>
        </p:nvSpPr>
        <p:spPr>
          <a:xfrm>
            <a:off x="209775" y="468575"/>
            <a:ext cx="5016000" cy="13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2" name="Google Shape;352;p7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53" name="Google Shape;353;p7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54" name="Google Shape;354;p7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boxes with header">
  <p:cSld name="CUSTOM_1_1_1_1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357" name="Google Shape;357;p8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16" name="Google Shape;416;p8"/>
          <p:cNvSpPr txBox="1"/>
          <p:nvPr>
            <p:ph type="title"/>
          </p:nvPr>
        </p:nvSpPr>
        <p:spPr>
          <a:xfrm>
            <a:off x="209775" y="468575"/>
            <a:ext cx="50160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7" name="Google Shape;417;p8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18" name="Google Shape;418;p8"/>
          <p:cNvSpPr txBox="1"/>
          <p:nvPr/>
        </p:nvSpPr>
        <p:spPr>
          <a:xfrm>
            <a:off x="0" y="-39600"/>
            <a:ext cx="26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▶ </a:t>
            </a:r>
            <a:endParaRPr b="1" sz="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9" name="Google Shape;419;p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8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21" name="Google Shape;421;p8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22" name="Google Shape;422;p8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3" name="Google Shape;423;p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1_1_1_1_1_1_1_1_1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26" name="Google Shape;426;p9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85" name="Google Shape;485;p9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86" name="Google Shape;486;p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9"/>
          <p:cNvSpPr txBox="1"/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8" name="Google Shape;488;p9"/>
          <p:cNvSpPr txBox="1"/>
          <p:nvPr>
            <p:ph idx="1" type="subTitle"/>
          </p:nvPr>
        </p:nvSpPr>
        <p:spPr>
          <a:xfrm>
            <a:off x="5767125" y="425525"/>
            <a:ext cx="32385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_1_1_1_1_1_1_1_1_1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1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92" name="Google Shape;492;p10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6" name="Google Shape;496;p10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7" name="Google Shape;497;p10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8" name="Google Shape;498;p10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9" name="Google Shape;499;p10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0" name="Google Shape;500;p10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1" name="Google Shape;501;p10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2" name="Google Shape;502;p10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3" name="Google Shape;503;p10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4" name="Google Shape;504;p10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5" name="Google Shape;505;p10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6" name="Google Shape;506;p10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7" name="Google Shape;507;p10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1" name="Google Shape;511;p10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2" name="Google Shape;512;p10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3" name="Google Shape;513;p10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5" name="Google Shape;515;p10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6" name="Google Shape;516;p10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7" name="Google Shape;517;p10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7" name="Google Shape;527;p10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8" name="Google Shape;528;p10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7" name="Google Shape;537;p10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8" name="Google Shape;538;p10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2" name="Google Shape;542;p10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6" name="Google Shape;546;p10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7" name="Google Shape;547;p10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8" name="Google Shape;548;p10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0" name="Google Shape;550;p10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51" name="Google Shape;551;p1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52" name="Google Shape;552;p1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0"/>
          <p:cNvSpPr txBox="1"/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4" name="Google Shape;554;p1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57925"/>
            <a:ext cx="641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"/>
              <a:buNone/>
              <a:defRPr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239450" y="2823325"/>
            <a:ext cx="3145800" cy="20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864">
          <p15:clr>
            <a:srgbClr val="E46962"/>
          </p15:clr>
        </p15:guide>
        <p15:guide id="6" pos="196">
          <p15:clr>
            <a:srgbClr val="E46962"/>
          </p15:clr>
        </p15:guide>
        <p15:guide id="7" orient="horz" pos="936">
          <p15:clr>
            <a:srgbClr val="E46962"/>
          </p15:clr>
        </p15:guide>
        <p15:guide id="8" orient="horz" pos="68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5" Type="http://schemas.openxmlformats.org/officeDocument/2006/relationships/hyperlink" Target="http://drive.google.com/file/d/17EY5kUUVIbp9p-0OHE5TPEDY_Li1fxqi/view" TargetMode="External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XgaykKn5gFtQBKHfRFYGEQsoWXrCRilM/view" TargetMode="External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hyperlink" Target="http://drive.google.com/file/d/11zSsiETbdn0RlSJuONeta4cmP0buuptj/view" TargetMode="External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hyperlink" Target="http://drive.google.com/file/d/1o0TIzQ0NKn1MBQzAhq89VsdFh-547ghC/view" TargetMode="External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aj1IpmRhZ-U" TargetMode="External"/><Relationship Id="rId4" Type="http://schemas.openxmlformats.org/officeDocument/2006/relationships/image" Target="../media/image5.jpg"/><Relationship Id="rId5" Type="http://schemas.openxmlformats.org/officeDocument/2006/relationships/image" Target="../media/image7.png"/><Relationship Id="rId6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hyperlink" Target="http://drive.google.com/file/d/1_MAvDa3zthcRkyy5PPduJ9PQEjjoURbm/view" TargetMode="External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5" Type="http://schemas.openxmlformats.org/officeDocument/2006/relationships/hyperlink" Target="http://drive.google.com/file/d/1E63nBJMzDhn9AU5J-M09_4G6R8v_CrRc/view" TargetMode="External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hyperlink" Target="http://drive.google.com/file/d/1EnT4lNp55MZBJ7ApyAx-RoHvf45Po72c/view" TargetMode="External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hyperlink" Target="http://drive.google.com/file/d/1vTrfbmOC0veMU6u96hroGdoB_GimbV1z/view" TargetMode="External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hyperlink" Target="http://drive.google.com/file/d/1x7Jo-GnKRA7SXoVQSJXBgmhT1mYqSuYM/view" TargetMode="External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hyperlink" Target="http://drive.google.com/file/d/1Kps1A5ofquurvGEaaRWvn7ad78y3mvA8/view" TargetMode="External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hyperlink" Target="http://drive.google.com/file/d/1FImdjvLHBhYu40QQqFrKSna3o_6W96YY/view" TargetMode="External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hyperlink" Target="http://drive.google.com/file/d/17nsPQaglFkDw99LzdaEpAJAFJv7tVrH1/view" TargetMode="External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5" name="Google Shape;18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625" y="1693530"/>
            <a:ext cx="3352800" cy="2844383"/>
          </a:xfrm>
          <a:prstGeom prst="rect">
            <a:avLst/>
          </a:prstGeom>
          <a:noFill/>
          <a:ln>
            <a:noFill/>
          </a:ln>
        </p:spPr>
      </p:pic>
      <p:sp>
        <p:nvSpPr>
          <p:cNvPr id="1866" name="Google Shape;1866;p33"/>
          <p:cNvSpPr txBox="1"/>
          <p:nvPr>
            <p:ph idx="2" type="subTitle"/>
          </p:nvPr>
        </p:nvSpPr>
        <p:spPr>
          <a:xfrm>
            <a:off x="5791200" y="478525"/>
            <a:ext cx="32385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Group 32:</a:t>
            </a:r>
            <a:br>
              <a:rPr lang="en"/>
            </a:br>
            <a:r>
              <a:rPr lang="en"/>
              <a:t>Tutku Gizem Guder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Brenden Martins</a:t>
            </a:r>
            <a:br>
              <a:rPr lang="en"/>
            </a:br>
            <a:r>
              <a:rPr lang="en"/>
              <a:t>Matthew Paternoster</a:t>
            </a:r>
            <a:br>
              <a:rPr lang="en"/>
            </a:br>
            <a:r>
              <a:rPr lang="en"/>
              <a:t>Matthew Wyatt</a:t>
            </a:r>
            <a:br>
              <a:rPr lang="en"/>
            </a:br>
            <a:r>
              <a:rPr lang="en"/>
              <a:t>Tarek Kayali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67" name="Google Shape;1867;p33"/>
          <p:cNvSpPr txBox="1"/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868" name="Google Shape;1868;p33"/>
          <p:cNvSpPr txBox="1"/>
          <p:nvPr>
            <p:ph idx="3" type="body"/>
          </p:nvPr>
        </p:nvSpPr>
        <p:spPr>
          <a:xfrm>
            <a:off x="1091525" y="1371600"/>
            <a:ext cx="4124100" cy="13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</a:rPr>
              <a:t>Multiple Drones Coordination </a:t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869" name="Google Shape;1869;p33"/>
          <p:cNvSpPr txBox="1"/>
          <p:nvPr>
            <p:ph idx="4" type="body"/>
          </p:nvPr>
        </p:nvSpPr>
        <p:spPr>
          <a:xfrm>
            <a:off x="2372975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 CS &amp; CE   EGN 4952C </a:t>
            </a:r>
            <a:endParaRPr/>
          </a:p>
        </p:txBody>
      </p:sp>
      <p:grpSp>
        <p:nvGrpSpPr>
          <p:cNvPr id="1870" name="Google Shape;1870;p33"/>
          <p:cNvGrpSpPr/>
          <p:nvPr/>
        </p:nvGrpSpPr>
        <p:grpSpPr>
          <a:xfrm>
            <a:off x="427859" y="2741400"/>
            <a:ext cx="5210945" cy="2242155"/>
            <a:chOff x="2267909" y="2831175"/>
            <a:chExt cx="4608193" cy="1982804"/>
          </a:xfrm>
        </p:grpSpPr>
        <p:grpSp>
          <p:nvGrpSpPr>
            <p:cNvPr id="1871" name="Google Shape;1871;p33"/>
            <p:cNvGrpSpPr/>
            <p:nvPr/>
          </p:nvGrpSpPr>
          <p:grpSpPr>
            <a:xfrm>
              <a:off x="2267909" y="3080044"/>
              <a:ext cx="4608193" cy="1733935"/>
              <a:chOff x="5485193" y="340487"/>
              <a:chExt cx="3462464" cy="1302829"/>
            </a:xfrm>
          </p:grpSpPr>
          <p:sp>
            <p:nvSpPr>
              <p:cNvPr id="1872" name="Google Shape;1872;p33"/>
              <p:cNvSpPr/>
              <p:nvPr/>
            </p:nvSpPr>
            <p:spPr>
              <a:xfrm>
                <a:off x="5485193" y="340487"/>
                <a:ext cx="3462464" cy="1296479"/>
              </a:xfrm>
              <a:custGeom>
                <a:rect b="b" l="l" r="r" t="t"/>
                <a:pathLst>
                  <a:path extrusionOk="0" h="1296479" w="3462464">
                    <a:moveTo>
                      <a:pt x="0" y="0"/>
                    </a:moveTo>
                    <a:lnTo>
                      <a:pt x="3462464" y="0"/>
                    </a:lnTo>
                    <a:lnTo>
                      <a:pt x="3462464" y="1296480"/>
                    </a:lnTo>
                    <a:lnTo>
                      <a:pt x="0" y="129648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73" name="Google Shape;1873;p33"/>
              <p:cNvSpPr/>
              <p:nvPr/>
            </p:nvSpPr>
            <p:spPr>
              <a:xfrm>
                <a:off x="7840218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74" name="Google Shape;1874;p33"/>
              <p:cNvSpPr/>
              <p:nvPr/>
            </p:nvSpPr>
            <p:spPr>
              <a:xfrm>
                <a:off x="8024812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75" name="Google Shape;1875;p33"/>
              <p:cNvSpPr/>
              <p:nvPr/>
            </p:nvSpPr>
            <p:spPr>
              <a:xfrm>
                <a:off x="8209343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76" name="Google Shape;1876;p33"/>
              <p:cNvSpPr/>
              <p:nvPr/>
            </p:nvSpPr>
            <p:spPr>
              <a:xfrm>
                <a:off x="8393938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77" name="Google Shape;1877;p33"/>
              <p:cNvSpPr/>
              <p:nvPr/>
            </p:nvSpPr>
            <p:spPr>
              <a:xfrm>
                <a:off x="8578532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78" name="Google Shape;1878;p33"/>
              <p:cNvSpPr/>
              <p:nvPr/>
            </p:nvSpPr>
            <p:spPr>
              <a:xfrm>
                <a:off x="8763063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79" name="Google Shape;1879;p33"/>
              <p:cNvSpPr/>
              <p:nvPr/>
            </p:nvSpPr>
            <p:spPr>
              <a:xfrm>
                <a:off x="6755003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80" name="Google Shape;1880;p33"/>
              <p:cNvSpPr/>
              <p:nvPr/>
            </p:nvSpPr>
            <p:spPr>
              <a:xfrm>
                <a:off x="6939597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81" name="Google Shape;1881;p33"/>
              <p:cNvSpPr/>
              <p:nvPr/>
            </p:nvSpPr>
            <p:spPr>
              <a:xfrm>
                <a:off x="7124128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82" name="Google Shape;1882;p33"/>
              <p:cNvSpPr/>
              <p:nvPr/>
            </p:nvSpPr>
            <p:spPr>
              <a:xfrm>
                <a:off x="7308723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83" name="Google Shape;1883;p33"/>
              <p:cNvSpPr/>
              <p:nvPr/>
            </p:nvSpPr>
            <p:spPr>
              <a:xfrm>
                <a:off x="7493317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84" name="Google Shape;1884;p33"/>
              <p:cNvSpPr/>
              <p:nvPr/>
            </p:nvSpPr>
            <p:spPr>
              <a:xfrm>
                <a:off x="7677911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85" name="Google Shape;1885;p33"/>
              <p:cNvSpPr/>
              <p:nvPr/>
            </p:nvSpPr>
            <p:spPr>
              <a:xfrm>
                <a:off x="5669788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86" name="Google Shape;1886;p33"/>
              <p:cNvSpPr/>
              <p:nvPr/>
            </p:nvSpPr>
            <p:spPr>
              <a:xfrm>
                <a:off x="5854382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87" name="Google Shape;1887;p33"/>
              <p:cNvSpPr/>
              <p:nvPr/>
            </p:nvSpPr>
            <p:spPr>
              <a:xfrm>
                <a:off x="6038977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88" name="Google Shape;1888;p33"/>
              <p:cNvSpPr/>
              <p:nvPr/>
            </p:nvSpPr>
            <p:spPr>
              <a:xfrm>
                <a:off x="6223508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89" name="Google Shape;1889;p33"/>
              <p:cNvSpPr/>
              <p:nvPr/>
            </p:nvSpPr>
            <p:spPr>
              <a:xfrm>
                <a:off x="6408102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90" name="Google Shape;1890;p33"/>
              <p:cNvSpPr/>
              <p:nvPr/>
            </p:nvSpPr>
            <p:spPr>
              <a:xfrm>
                <a:off x="6592697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91" name="Google Shape;1891;p33"/>
              <p:cNvSpPr/>
              <p:nvPr/>
            </p:nvSpPr>
            <p:spPr>
              <a:xfrm>
                <a:off x="5485193" y="525653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92" name="Google Shape;1892;p33"/>
              <p:cNvSpPr/>
              <p:nvPr/>
            </p:nvSpPr>
            <p:spPr>
              <a:xfrm>
                <a:off x="5485193" y="1451737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93" name="Google Shape;1893;p33"/>
              <p:cNvSpPr/>
              <p:nvPr/>
            </p:nvSpPr>
            <p:spPr>
              <a:xfrm>
                <a:off x="5485193" y="1636966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94" name="Google Shape;1894;p33"/>
              <p:cNvSpPr/>
              <p:nvPr/>
            </p:nvSpPr>
            <p:spPr>
              <a:xfrm>
                <a:off x="5485193" y="1266507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95" name="Google Shape;1895;p33"/>
              <p:cNvSpPr/>
              <p:nvPr/>
            </p:nvSpPr>
            <p:spPr>
              <a:xfrm>
                <a:off x="5485193" y="1081278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96" name="Google Shape;1896;p33"/>
              <p:cNvSpPr/>
              <p:nvPr/>
            </p:nvSpPr>
            <p:spPr>
              <a:xfrm>
                <a:off x="5485193" y="896112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897" name="Google Shape;1897;p33"/>
              <p:cNvSpPr/>
              <p:nvPr/>
            </p:nvSpPr>
            <p:spPr>
              <a:xfrm>
                <a:off x="5485193" y="710882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</p:grpSp>
        <p:sp>
          <p:nvSpPr>
            <p:cNvPr id="1898" name="Google Shape;1898;p33"/>
            <p:cNvSpPr/>
            <p:nvPr/>
          </p:nvSpPr>
          <p:spPr>
            <a:xfrm>
              <a:off x="2764500" y="3326025"/>
              <a:ext cx="1195167" cy="737592"/>
            </a:xfrm>
            <a:custGeom>
              <a:rect b="b" l="l" r="r" t="t"/>
              <a:pathLst>
                <a:path extrusionOk="0" h="555625" w="922909">
                  <a:moveTo>
                    <a:pt x="0" y="0"/>
                  </a:moveTo>
                  <a:lnTo>
                    <a:pt x="922909" y="0"/>
                  </a:lnTo>
                  <a:lnTo>
                    <a:pt x="922909" y="555625"/>
                  </a:lnTo>
                  <a:lnTo>
                    <a:pt x="0" y="5556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9" name="Google Shape;1899;p33"/>
            <p:cNvSpPr/>
            <p:nvPr/>
          </p:nvSpPr>
          <p:spPr>
            <a:xfrm>
              <a:off x="5406200" y="2831175"/>
              <a:ext cx="974139" cy="985252"/>
            </a:xfrm>
            <a:custGeom>
              <a:rect b="b" l="l" r="r" t="t"/>
              <a:pathLst>
                <a:path extrusionOk="0" h="740791" w="740790">
                  <a:moveTo>
                    <a:pt x="740791" y="370395"/>
                  </a:moveTo>
                  <a:cubicBezTo>
                    <a:pt x="740791" y="574959"/>
                    <a:pt x="574959" y="740791"/>
                    <a:pt x="370396" y="740791"/>
                  </a:cubicBezTo>
                  <a:cubicBezTo>
                    <a:pt x="165832" y="740791"/>
                    <a:pt x="0" y="574959"/>
                    <a:pt x="0" y="370395"/>
                  </a:cubicBezTo>
                  <a:cubicBezTo>
                    <a:pt x="0" y="165832"/>
                    <a:pt x="165832" y="0"/>
                    <a:pt x="370396" y="0"/>
                  </a:cubicBezTo>
                  <a:cubicBezTo>
                    <a:pt x="574959" y="0"/>
                    <a:pt x="740791" y="165832"/>
                    <a:pt x="740791" y="3703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00" name="Google Shape;1900;p33"/>
            <p:cNvSpPr/>
            <p:nvPr/>
          </p:nvSpPr>
          <p:spPr>
            <a:xfrm>
              <a:off x="4203775" y="3816425"/>
              <a:ext cx="736446" cy="738062"/>
            </a:xfrm>
            <a:custGeom>
              <a:rect b="b" l="l" r="r" t="t"/>
              <a:pathLst>
                <a:path extrusionOk="0" h="581151" w="553719">
                  <a:moveTo>
                    <a:pt x="553720" y="581152"/>
                  </a:moveTo>
                  <a:lnTo>
                    <a:pt x="0" y="581152"/>
                  </a:lnTo>
                  <a:lnTo>
                    <a:pt x="0" y="0"/>
                  </a:lnTo>
                  <a:lnTo>
                    <a:pt x="553720" y="5811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901" name="Google Shape;19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8475" y="209575"/>
            <a:ext cx="1395525" cy="16070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Google Shape;1902;p33"/>
          <p:cNvSpPr txBox="1"/>
          <p:nvPr>
            <p:ph idx="3" type="body"/>
          </p:nvPr>
        </p:nvSpPr>
        <p:spPr>
          <a:xfrm>
            <a:off x="167325" y="-39600"/>
            <a:ext cx="1926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F4F4F"/>
                </a:solidFill>
              </a:rPr>
              <a:t>Group 32</a:t>
            </a:r>
            <a:endParaRPr>
              <a:solidFill>
                <a:srgbClr val="4F4F4F"/>
              </a:solidFill>
            </a:endParaRPr>
          </a:p>
        </p:txBody>
      </p:sp>
      <p:pic>
        <p:nvPicPr>
          <p:cNvPr id="1903" name="Google Shape;1903;p33" title="Intro demo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1275" y="13716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42"/>
          <p:cNvSpPr txBox="1"/>
          <p:nvPr>
            <p:ph type="title"/>
          </p:nvPr>
        </p:nvSpPr>
        <p:spPr>
          <a:xfrm>
            <a:off x="247450" y="268200"/>
            <a:ext cx="5656500" cy="1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Project Testing and Evaluation</a:t>
            </a:r>
            <a:endParaRPr sz="3800"/>
          </a:p>
        </p:txBody>
      </p:sp>
      <p:sp>
        <p:nvSpPr>
          <p:cNvPr id="2010" name="Google Shape;2010;p42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32</a:t>
            </a:r>
            <a:endParaRPr/>
          </a:p>
        </p:txBody>
      </p:sp>
      <p:sp>
        <p:nvSpPr>
          <p:cNvPr id="2011" name="Google Shape;2011;p42"/>
          <p:cNvSpPr txBox="1"/>
          <p:nvPr>
            <p:ph idx="2" type="body"/>
          </p:nvPr>
        </p:nvSpPr>
        <p:spPr>
          <a:xfrm>
            <a:off x="167325" y="-39600"/>
            <a:ext cx="1926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F4F4F"/>
                </a:solidFill>
              </a:rPr>
              <a:t>Multiple Drones Coordination</a:t>
            </a:r>
            <a:endParaRPr>
              <a:solidFill>
                <a:srgbClr val="4F4F4F"/>
              </a:solidFill>
            </a:endParaRPr>
          </a:p>
        </p:txBody>
      </p:sp>
      <p:sp>
        <p:nvSpPr>
          <p:cNvPr id="2012" name="Google Shape;2012;p42"/>
          <p:cNvSpPr txBox="1"/>
          <p:nvPr>
            <p:ph idx="3" type="body"/>
          </p:nvPr>
        </p:nvSpPr>
        <p:spPr>
          <a:xfrm>
            <a:off x="2093650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FAU CS &amp; CE   EGN 4952C</a:t>
            </a:r>
            <a:endParaRPr/>
          </a:p>
        </p:txBody>
      </p:sp>
      <p:sp>
        <p:nvSpPr>
          <p:cNvPr id="2013" name="Google Shape;2013;p42"/>
          <p:cNvSpPr/>
          <p:nvPr/>
        </p:nvSpPr>
        <p:spPr>
          <a:xfrm>
            <a:off x="687750" y="1671900"/>
            <a:ext cx="6858000" cy="33471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014" name="Google Shape;2014;p42"/>
          <p:cNvSpPr txBox="1"/>
          <p:nvPr/>
        </p:nvSpPr>
        <p:spPr>
          <a:xfrm>
            <a:off x="847650" y="1815575"/>
            <a:ext cx="6698100" cy="28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8282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•</a:t>
            </a:r>
            <a:r>
              <a:rPr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Tested drone navigation under different weather conditions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• Validated collision avoidance during multi-drone operations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• Measured object detection accuracy and communication delays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• Recorded mission success rates across simulated disaster scenarios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• Identified areas for future optimization (e.g., scalability)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015" name="Google Shape;20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875" y="775371"/>
            <a:ext cx="877600" cy="102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42" title="tarek_audio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8350" y="1799220"/>
            <a:ext cx="632650" cy="6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7" name="Google Shape;2017;p42"/>
          <p:cNvSpPr txBox="1"/>
          <p:nvPr/>
        </p:nvSpPr>
        <p:spPr>
          <a:xfrm>
            <a:off x="8025875" y="548075"/>
            <a:ext cx="9570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Tarek Kayali</a:t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43"/>
          <p:cNvSpPr txBox="1"/>
          <p:nvPr>
            <p:ph type="title"/>
          </p:nvPr>
        </p:nvSpPr>
        <p:spPr>
          <a:xfrm>
            <a:off x="221850" y="334325"/>
            <a:ext cx="78522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/>
              <a:t>Discussion &amp; Lessons Learned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23" name="Google Shape;2023;p43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32</a:t>
            </a:r>
            <a:endParaRPr/>
          </a:p>
        </p:txBody>
      </p:sp>
      <p:sp>
        <p:nvSpPr>
          <p:cNvPr id="2024" name="Google Shape;2024;p43"/>
          <p:cNvSpPr txBox="1"/>
          <p:nvPr>
            <p:ph idx="2" type="body"/>
          </p:nvPr>
        </p:nvSpPr>
        <p:spPr>
          <a:xfrm>
            <a:off x="167325" y="-39600"/>
            <a:ext cx="1926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F4F4F"/>
                </a:solidFill>
              </a:rPr>
              <a:t>Multiple Drones Coordination</a:t>
            </a:r>
            <a:endParaRPr>
              <a:solidFill>
                <a:srgbClr val="4F4F4F"/>
              </a:solidFill>
            </a:endParaRPr>
          </a:p>
        </p:txBody>
      </p:sp>
      <p:sp>
        <p:nvSpPr>
          <p:cNvPr id="2025" name="Google Shape;2025;p43"/>
          <p:cNvSpPr txBox="1"/>
          <p:nvPr>
            <p:ph idx="3" type="body"/>
          </p:nvPr>
        </p:nvSpPr>
        <p:spPr>
          <a:xfrm>
            <a:off x="2093650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FAU CS &amp; CE   EGN 4952C</a:t>
            </a:r>
            <a:endParaRPr/>
          </a:p>
        </p:txBody>
      </p:sp>
      <p:sp>
        <p:nvSpPr>
          <p:cNvPr id="2026" name="Google Shape;2026;p43"/>
          <p:cNvSpPr/>
          <p:nvPr/>
        </p:nvSpPr>
        <p:spPr>
          <a:xfrm>
            <a:off x="698400" y="1608300"/>
            <a:ext cx="7747200" cy="33471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027" name="Google Shape;2027;p43"/>
          <p:cNvSpPr txBox="1"/>
          <p:nvPr/>
        </p:nvSpPr>
        <p:spPr>
          <a:xfrm>
            <a:off x="783350" y="1726650"/>
            <a:ext cx="63558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layfair Display"/>
              <a:buChar char="●"/>
            </a:pPr>
            <a:r>
              <a:rPr b="1"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Biggest win</a:t>
            </a:r>
            <a:r>
              <a:rPr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 end-to-end integration of AirSim → Flask → React, never done a project this large before</a:t>
            </a:r>
            <a:br>
              <a:rPr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1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layfair Display"/>
              <a:buChar char="●"/>
            </a:pPr>
            <a:r>
              <a:rPr b="1"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Key challenge</a:t>
            </a:r>
            <a:r>
              <a:rPr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 version compatibility across AirSim, Unreal, Python libraries</a:t>
            </a:r>
            <a:br>
              <a:rPr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1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layfair Display"/>
              <a:buChar char="●"/>
            </a:pPr>
            <a:r>
              <a:rPr b="1"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Next steps</a:t>
            </a:r>
            <a:r>
              <a:rPr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 fix live-feed encoding, add map-based mission planning, secure comms for real drones</a:t>
            </a:r>
            <a:br>
              <a:rPr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sz="1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layfair Display"/>
              <a:buChar char="●"/>
            </a:pPr>
            <a:r>
              <a:rPr b="1"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Takeaway</a:t>
            </a:r>
            <a:r>
              <a:rPr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 seeding randomness + sync mode makes demos rock-solid and repeatable</a:t>
            </a:r>
            <a:endParaRPr sz="1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028" name="Google Shape;2028;p43" title="m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050" y="646325"/>
            <a:ext cx="656650" cy="583858"/>
          </a:xfrm>
          <a:prstGeom prst="rect">
            <a:avLst/>
          </a:prstGeom>
          <a:noFill/>
          <a:ln>
            <a:noFill/>
          </a:ln>
        </p:spPr>
      </p:pic>
      <p:sp>
        <p:nvSpPr>
          <p:cNvPr id="2029" name="Google Shape;2029;p43"/>
          <p:cNvSpPr txBox="1"/>
          <p:nvPr/>
        </p:nvSpPr>
        <p:spPr>
          <a:xfrm>
            <a:off x="8339650" y="268188"/>
            <a:ext cx="11844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Matthew Paternoster</a:t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2030" name="Google Shape;2030;p43" title="discussion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850" y="646325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44"/>
          <p:cNvSpPr txBox="1"/>
          <p:nvPr>
            <p:ph type="title"/>
          </p:nvPr>
        </p:nvSpPr>
        <p:spPr>
          <a:xfrm>
            <a:off x="221850" y="334325"/>
            <a:ext cx="78522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/>
              <a:t>Discussion &amp; Lessons Learned (cont.)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36" name="Google Shape;2036;p44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32</a:t>
            </a:r>
            <a:endParaRPr/>
          </a:p>
        </p:txBody>
      </p:sp>
      <p:sp>
        <p:nvSpPr>
          <p:cNvPr id="2037" name="Google Shape;2037;p44"/>
          <p:cNvSpPr txBox="1"/>
          <p:nvPr>
            <p:ph idx="2" type="body"/>
          </p:nvPr>
        </p:nvSpPr>
        <p:spPr>
          <a:xfrm>
            <a:off x="167325" y="-39600"/>
            <a:ext cx="1926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F4F4F"/>
                </a:solidFill>
              </a:rPr>
              <a:t>Multiple Drones Coordination</a:t>
            </a:r>
            <a:endParaRPr>
              <a:solidFill>
                <a:srgbClr val="4F4F4F"/>
              </a:solidFill>
            </a:endParaRPr>
          </a:p>
        </p:txBody>
      </p:sp>
      <p:sp>
        <p:nvSpPr>
          <p:cNvPr id="2038" name="Google Shape;2038;p44"/>
          <p:cNvSpPr txBox="1"/>
          <p:nvPr>
            <p:ph idx="3" type="body"/>
          </p:nvPr>
        </p:nvSpPr>
        <p:spPr>
          <a:xfrm>
            <a:off x="2093650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FAU CS &amp; CE   EGN 4952C</a:t>
            </a:r>
            <a:endParaRPr/>
          </a:p>
        </p:txBody>
      </p:sp>
      <p:sp>
        <p:nvSpPr>
          <p:cNvPr id="2039" name="Google Shape;2039;p44"/>
          <p:cNvSpPr/>
          <p:nvPr/>
        </p:nvSpPr>
        <p:spPr>
          <a:xfrm>
            <a:off x="698400" y="1608300"/>
            <a:ext cx="6710400" cy="33471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040" name="Google Shape;2040;p44"/>
          <p:cNvSpPr txBox="1"/>
          <p:nvPr/>
        </p:nvSpPr>
        <p:spPr>
          <a:xfrm>
            <a:off x="783350" y="1726650"/>
            <a:ext cx="63558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layfair Display"/>
              <a:buChar char="●"/>
            </a:pPr>
            <a:r>
              <a:rPr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Complexity of System Integration</a:t>
            </a:r>
            <a:endParaRPr sz="1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layfair Display"/>
              <a:buChar char="○"/>
            </a:pPr>
            <a:r>
              <a:rPr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Managing real-time simulation across multiple drones and </a:t>
            </a:r>
            <a:r>
              <a:rPr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r>
              <a:rPr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ubsystems</a:t>
            </a:r>
            <a:endParaRPr sz="1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layfair Display"/>
              <a:buChar char="●"/>
            </a:pPr>
            <a:r>
              <a:rPr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Challenges with AirSim and Unreal Engine</a:t>
            </a:r>
            <a:endParaRPr sz="1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layfair Display"/>
              <a:buChar char="○"/>
            </a:pPr>
            <a:r>
              <a:rPr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Plugin compatibility, environment stability, and drone control issues</a:t>
            </a:r>
            <a:endParaRPr sz="1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layfair Display"/>
              <a:buChar char="●"/>
            </a:pPr>
            <a:r>
              <a:rPr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Importance of Modular Design</a:t>
            </a:r>
            <a:endParaRPr sz="1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layfair Display"/>
              <a:buChar char="○"/>
            </a:pPr>
            <a:r>
              <a:rPr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Easier troubleshooting and future scalability</a:t>
            </a:r>
            <a:endParaRPr sz="1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layfair Display"/>
              <a:buChar char="●"/>
            </a:pPr>
            <a:r>
              <a:rPr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Critical Role of Communication and Documentation</a:t>
            </a:r>
            <a:endParaRPr sz="1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layfair Display"/>
              <a:buChar char="○"/>
            </a:pPr>
            <a:r>
              <a:rPr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Needed for subsystem coordination and smooth integration</a:t>
            </a:r>
            <a:endParaRPr sz="1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041" name="Google Shape;20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0625" y="3832392"/>
            <a:ext cx="1138501" cy="131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2" name="Google Shape;2042;p44" title="Discussion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00" y="44982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45"/>
          <p:cNvSpPr txBox="1"/>
          <p:nvPr>
            <p:ph type="title"/>
          </p:nvPr>
        </p:nvSpPr>
        <p:spPr>
          <a:xfrm>
            <a:off x="1128875" y="339338"/>
            <a:ext cx="68259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Demonstration</a:t>
            </a:r>
            <a:endParaRPr/>
          </a:p>
        </p:txBody>
      </p:sp>
      <p:sp>
        <p:nvSpPr>
          <p:cNvPr id="2048" name="Google Shape;2048;p45"/>
          <p:cNvSpPr txBox="1"/>
          <p:nvPr>
            <p:ph idx="1" type="body"/>
          </p:nvPr>
        </p:nvSpPr>
        <p:spPr>
          <a:xfrm>
            <a:off x="7124650" y="-39600"/>
            <a:ext cx="19092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Matthew Wyatt + Brenden Martins</a:t>
            </a:r>
            <a:endParaRPr/>
          </a:p>
        </p:txBody>
      </p:sp>
      <p:sp>
        <p:nvSpPr>
          <p:cNvPr id="2049" name="Google Shape;2049;p45"/>
          <p:cNvSpPr txBox="1"/>
          <p:nvPr>
            <p:ph idx="2" type="body"/>
          </p:nvPr>
        </p:nvSpPr>
        <p:spPr>
          <a:xfrm>
            <a:off x="167325" y="-39600"/>
            <a:ext cx="1724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Multiple Drones Coordination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p45"/>
          <p:cNvSpPr/>
          <p:nvPr/>
        </p:nvSpPr>
        <p:spPr>
          <a:xfrm>
            <a:off x="311700" y="1086025"/>
            <a:ext cx="7327800" cy="39546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2051" name="Google Shape;2051;p45" title="Group 32 Multi Drone Coordination System Final Present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00" y="1237900"/>
            <a:ext cx="6949440" cy="36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6714" y="339348"/>
            <a:ext cx="1046312" cy="102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0625" y="3832392"/>
            <a:ext cx="1138501" cy="1311108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Google Shape;2054;p45"/>
          <p:cNvSpPr txBox="1"/>
          <p:nvPr>
            <p:ph idx="3" type="body"/>
          </p:nvPr>
        </p:nvSpPr>
        <p:spPr>
          <a:xfrm>
            <a:off x="2093650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FAU CS &amp; CE   EGN 4952C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34"/>
          <p:cNvSpPr txBox="1"/>
          <p:nvPr>
            <p:ph type="title"/>
          </p:nvPr>
        </p:nvSpPr>
        <p:spPr>
          <a:xfrm>
            <a:off x="163050" y="302550"/>
            <a:ext cx="87003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/>
              <a:t>Introduction - Multiple Drone Coordination System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34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32</a:t>
            </a:r>
            <a:endParaRPr/>
          </a:p>
        </p:txBody>
      </p:sp>
      <p:sp>
        <p:nvSpPr>
          <p:cNvPr id="1910" name="Google Shape;1910;p34"/>
          <p:cNvSpPr txBox="1"/>
          <p:nvPr>
            <p:ph idx="2" type="body"/>
          </p:nvPr>
        </p:nvSpPr>
        <p:spPr>
          <a:xfrm>
            <a:off x="167325" y="-39600"/>
            <a:ext cx="1926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F4F4F"/>
                </a:solidFill>
              </a:rPr>
              <a:t>Multiple Drones Coordination</a:t>
            </a:r>
            <a:endParaRPr>
              <a:solidFill>
                <a:srgbClr val="4F4F4F"/>
              </a:solidFill>
            </a:endParaRPr>
          </a:p>
        </p:txBody>
      </p:sp>
      <p:sp>
        <p:nvSpPr>
          <p:cNvPr id="1911" name="Google Shape;1911;p34"/>
          <p:cNvSpPr txBox="1"/>
          <p:nvPr>
            <p:ph idx="3" type="body"/>
          </p:nvPr>
        </p:nvSpPr>
        <p:spPr>
          <a:xfrm>
            <a:off x="2093650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FAU CS &amp; CE   EGN 4952C</a:t>
            </a:r>
            <a:endParaRPr/>
          </a:p>
        </p:txBody>
      </p:sp>
      <p:sp>
        <p:nvSpPr>
          <p:cNvPr id="1912" name="Google Shape;1912;p34"/>
          <p:cNvSpPr/>
          <p:nvPr/>
        </p:nvSpPr>
        <p:spPr>
          <a:xfrm>
            <a:off x="586925" y="1624025"/>
            <a:ext cx="7747200" cy="33471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913" name="Google Shape;1913;p34"/>
          <p:cNvSpPr txBox="1"/>
          <p:nvPr/>
        </p:nvSpPr>
        <p:spPr>
          <a:xfrm>
            <a:off x="671875" y="1742375"/>
            <a:ext cx="63558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Project Objectives</a:t>
            </a:r>
            <a:r>
              <a:rPr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Our objective is to develop a system for coordinating multiple drones in a realistic 3D simulation environment, which is in response to the growing challenges current emergency response systems face in disaster ridden areas.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Challenges</a:t>
            </a:r>
            <a:endParaRPr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layfair Display"/>
              <a:buChar char="●"/>
            </a:pPr>
            <a:r>
              <a:rPr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These challenges include, but are not limited to, human safety risks, limited drone coordination systems, and inefficient testing environments for the drones. We plan to address these challenges by providing a scalable and efficient MDCS, which can increase the positive outcomes for areas that are facing disaster scenarios</a:t>
            </a:r>
            <a:r>
              <a:rPr lang="en" sz="1700">
                <a:solidFill>
                  <a:schemeClr val="dk1"/>
                </a:solidFill>
                <a:highlight>
                  <a:schemeClr val="lt2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. </a:t>
            </a:r>
            <a:endParaRPr sz="1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14" name="Google Shape;19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5625" y="3660017"/>
            <a:ext cx="1138501" cy="131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34" title="intro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388" y="4447038"/>
            <a:ext cx="696475" cy="6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35"/>
          <p:cNvSpPr txBox="1"/>
          <p:nvPr>
            <p:ph type="title"/>
          </p:nvPr>
        </p:nvSpPr>
        <p:spPr>
          <a:xfrm>
            <a:off x="698400" y="433525"/>
            <a:ext cx="75225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1921" name="Google Shape;1921;p35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32</a:t>
            </a:r>
            <a:endParaRPr/>
          </a:p>
        </p:txBody>
      </p:sp>
      <p:sp>
        <p:nvSpPr>
          <p:cNvPr id="1922" name="Google Shape;1922;p35"/>
          <p:cNvSpPr txBox="1"/>
          <p:nvPr>
            <p:ph idx="2" type="body"/>
          </p:nvPr>
        </p:nvSpPr>
        <p:spPr>
          <a:xfrm>
            <a:off x="167325" y="-39600"/>
            <a:ext cx="1926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F4F4F"/>
                </a:solidFill>
              </a:rPr>
              <a:t>Multiple Drones Coordination</a:t>
            </a:r>
            <a:endParaRPr>
              <a:solidFill>
                <a:srgbClr val="4F4F4F"/>
              </a:solidFill>
            </a:endParaRPr>
          </a:p>
        </p:txBody>
      </p:sp>
      <p:sp>
        <p:nvSpPr>
          <p:cNvPr id="1923" name="Google Shape;1923;p35"/>
          <p:cNvSpPr txBox="1"/>
          <p:nvPr>
            <p:ph idx="3" type="body"/>
          </p:nvPr>
        </p:nvSpPr>
        <p:spPr>
          <a:xfrm>
            <a:off x="2093650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FAU CS &amp; CE   EGN 4952C</a:t>
            </a:r>
            <a:endParaRPr/>
          </a:p>
        </p:txBody>
      </p:sp>
      <p:sp>
        <p:nvSpPr>
          <p:cNvPr id="1924" name="Google Shape;1924;p35"/>
          <p:cNvSpPr txBox="1"/>
          <p:nvPr/>
        </p:nvSpPr>
        <p:spPr>
          <a:xfrm>
            <a:off x="0" y="1371600"/>
            <a:ext cx="8380500" cy="3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25" name="Google Shape;1925;p35"/>
          <p:cNvSpPr/>
          <p:nvPr/>
        </p:nvSpPr>
        <p:spPr>
          <a:xfrm>
            <a:off x="247600" y="1442650"/>
            <a:ext cx="4714200" cy="33471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926" name="Google Shape;1926;p35"/>
          <p:cNvSpPr txBox="1"/>
          <p:nvPr/>
        </p:nvSpPr>
        <p:spPr>
          <a:xfrm>
            <a:off x="247600" y="1761675"/>
            <a:ext cx="4606800" cy="28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layfair Display"/>
              <a:buChar char="●"/>
            </a:pPr>
            <a:r>
              <a:rPr lang="en" sz="2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Our Project aims to solve some of these challenges by developing a system for coordinating multiple drones in realistic simulated environment to carry out tasks like target detection and path planning.</a:t>
            </a:r>
            <a:endParaRPr sz="2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27" name="Google Shape;19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025" y="1591375"/>
            <a:ext cx="3925900" cy="306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5500" y="268192"/>
            <a:ext cx="1138501" cy="131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35" title="solution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75" y="4364087"/>
            <a:ext cx="665125" cy="6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36"/>
          <p:cNvSpPr txBox="1"/>
          <p:nvPr>
            <p:ph type="title"/>
          </p:nvPr>
        </p:nvSpPr>
        <p:spPr>
          <a:xfrm>
            <a:off x="247600" y="433525"/>
            <a:ext cx="8640000" cy="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Project Implementation (3D Simulation Subsystem)</a:t>
            </a:r>
            <a:endParaRPr sz="2500"/>
          </a:p>
        </p:txBody>
      </p:sp>
      <p:sp>
        <p:nvSpPr>
          <p:cNvPr id="1935" name="Google Shape;1935;p36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32</a:t>
            </a:r>
            <a:endParaRPr/>
          </a:p>
        </p:txBody>
      </p:sp>
      <p:sp>
        <p:nvSpPr>
          <p:cNvPr id="1936" name="Google Shape;1936;p36"/>
          <p:cNvSpPr txBox="1"/>
          <p:nvPr>
            <p:ph idx="2" type="body"/>
          </p:nvPr>
        </p:nvSpPr>
        <p:spPr>
          <a:xfrm>
            <a:off x="167325" y="-39600"/>
            <a:ext cx="1926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F4F4F"/>
                </a:solidFill>
              </a:rPr>
              <a:t>Multiple Drones Coordination</a:t>
            </a:r>
            <a:endParaRPr>
              <a:solidFill>
                <a:srgbClr val="4F4F4F"/>
              </a:solidFill>
            </a:endParaRPr>
          </a:p>
        </p:txBody>
      </p:sp>
      <p:sp>
        <p:nvSpPr>
          <p:cNvPr id="1937" name="Google Shape;1937;p36"/>
          <p:cNvSpPr txBox="1"/>
          <p:nvPr>
            <p:ph idx="3" type="body"/>
          </p:nvPr>
        </p:nvSpPr>
        <p:spPr>
          <a:xfrm>
            <a:off x="2093650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FAU CS &amp; CE   EGN 4952C</a:t>
            </a:r>
            <a:endParaRPr/>
          </a:p>
        </p:txBody>
      </p:sp>
      <p:sp>
        <p:nvSpPr>
          <p:cNvPr id="1938" name="Google Shape;1938;p36"/>
          <p:cNvSpPr/>
          <p:nvPr/>
        </p:nvSpPr>
        <p:spPr>
          <a:xfrm>
            <a:off x="242350" y="1129850"/>
            <a:ext cx="3196500" cy="38994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939" name="Google Shape;1939;p36"/>
          <p:cNvSpPr txBox="1"/>
          <p:nvPr/>
        </p:nvSpPr>
        <p:spPr>
          <a:xfrm>
            <a:off x="372550" y="1303725"/>
            <a:ext cx="2946900" cy="3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Char char="●"/>
            </a:pP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Configured AirSim plugin inside Unreal Engine 4.27 for multi-drone support</a:t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Char char="●"/>
            </a:pP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Designed and optimized a realistic 3D disaster environment (terrain, buildings, weather)</a:t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Char char="●"/>
            </a:pP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Mapped collision boundaries to prevent unintended crashes</a:t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Char char="●"/>
            </a:pP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Implemented dynamic weather systems (rain, fog, snow) for realism</a:t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40" name="Google Shape;19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400" y="3446500"/>
            <a:ext cx="1473601" cy="169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p36"/>
          <p:cNvSpPr/>
          <p:nvPr/>
        </p:nvSpPr>
        <p:spPr>
          <a:xfrm>
            <a:off x="3938400" y="1129850"/>
            <a:ext cx="3196500" cy="38994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942" name="Google Shape;1942;p36"/>
          <p:cNvSpPr txBox="1"/>
          <p:nvPr/>
        </p:nvSpPr>
        <p:spPr>
          <a:xfrm>
            <a:off x="4063200" y="1303700"/>
            <a:ext cx="2946900" cy="3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layfair Display"/>
              <a:buChar char="●"/>
            </a:pPr>
            <a:r>
              <a:rPr lang="en" sz="1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Developed Python scripts for:</a:t>
            </a:r>
            <a:endParaRPr sz="1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Drone spawn positioning</a:t>
            </a:r>
            <a:endParaRPr sz="1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Takeoff, hover, and waypoint navigation</a:t>
            </a:r>
            <a:endParaRPr sz="1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layfair Display"/>
              <a:buChar char="●"/>
            </a:pPr>
            <a:r>
              <a:rPr lang="en" sz="1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Integrated multi-drone operation with synchronized takeoff and movement</a:t>
            </a:r>
            <a:endParaRPr sz="1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layfair Display"/>
              <a:buChar char="●"/>
            </a:pPr>
            <a:r>
              <a:rPr lang="en" sz="1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Focused on creating a stable, scalable simulation platform for future testing and integration</a:t>
            </a:r>
            <a:endParaRPr sz="1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43" name="Google Shape;1943;p36" title="implementation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600" y="45720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37"/>
          <p:cNvSpPr txBox="1"/>
          <p:nvPr>
            <p:ph type="title"/>
          </p:nvPr>
        </p:nvSpPr>
        <p:spPr>
          <a:xfrm>
            <a:off x="221850" y="655800"/>
            <a:ext cx="8700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/>
              <a:t>Project Goals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37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32</a:t>
            </a:r>
            <a:endParaRPr/>
          </a:p>
        </p:txBody>
      </p:sp>
      <p:sp>
        <p:nvSpPr>
          <p:cNvPr id="1950" name="Google Shape;1950;p37"/>
          <p:cNvSpPr txBox="1"/>
          <p:nvPr>
            <p:ph idx="2" type="body"/>
          </p:nvPr>
        </p:nvSpPr>
        <p:spPr>
          <a:xfrm>
            <a:off x="167325" y="-39600"/>
            <a:ext cx="1926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F4F4F"/>
                </a:solidFill>
              </a:rPr>
              <a:t>Multiple Drones Coordination</a:t>
            </a:r>
            <a:endParaRPr>
              <a:solidFill>
                <a:srgbClr val="4F4F4F"/>
              </a:solidFill>
            </a:endParaRPr>
          </a:p>
        </p:txBody>
      </p:sp>
      <p:sp>
        <p:nvSpPr>
          <p:cNvPr id="1951" name="Google Shape;1951;p37"/>
          <p:cNvSpPr txBox="1"/>
          <p:nvPr>
            <p:ph idx="3" type="body"/>
          </p:nvPr>
        </p:nvSpPr>
        <p:spPr>
          <a:xfrm>
            <a:off x="2093650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FAU CS &amp; CE   EGN 4952C</a:t>
            </a:r>
            <a:endParaRPr/>
          </a:p>
        </p:txBody>
      </p:sp>
      <p:sp>
        <p:nvSpPr>
          <p:cNvPr id="1952" name="Google Shape;1952;p37"/>
          <p:cNvSpPr/>
          <p:nvPr/>
        </p:nvSpPr>
        <p:spPr>
          <a:xfrm>
            <a:off x="698400" y="1608300"/>
            <a:ext cx="7747200" cy="33471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953" name="Google Shape;1953;p37"/>
          <p:cNvSpPr txBox="1"/>
          <p:nvPr/>
        </p:nvSpPr>
        <p:spPr>
          <a:xfrm>
            <a:off x="783350" y="1726650"/>
            <a:ext cx="63558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Char char="●"/>
            </a:pP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Develop a multi-drone coordination system in a 3D environment to improve disaster response.</a:t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Char char="●"/>
            </a:pP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Enhance real-time victim detection and hazard monitoring.</a:t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Char char="●"/>
            </a:pP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Build and test a realistic 3D simulation with Microsoft AirSim.</a:t>
            </a:r>
            <a:endParaRPr sz="1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layfair Display"/>
              <a:buChar char="●"/>
            </a:pPr>
            <a:r>
              <a:rPr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Provide an operator UI for mission planning, live telemetry, and video feed</a:t>
            </a:r>
            <a:endParaRPr sz="1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layfair Display"/>
              <a:buChar char="●"/>
            </a:pPr>
            <a:r>
              <a:rPr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Ensure safe operations with collision-avoidance and status monitoring</a:t>
            </a:r>
            <a:endParaRPr sz="1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54" name="Google Shape;1954;p37" title="m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050" y="646325"/>
            <a:ext cx="656650" cy="58385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p37"/>
          <p:cNvSpPr txBox="1"/>
          <p:nvPr/>
        </p:nvSpPr>
        <p:spPr>
          <a:xfrm>
            <a:off x="8339650" y="268188"/>
            <a:ext cx="11844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Matthew Paternoster</a:t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956" name="Google Shape;1956;p37" title="goals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850" y="646325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38"/>
          <p:cNvSpPr txBox="1"/>
          <p:nvPr>
            <p:ph type="title"/>
          </p:nvPr>
        </p:nvSpPr>
        <p:spPr>
          <a:xfrm>
            <a:off x="247600" y="433525"/>
            <a:ext cx="86400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Project Requirements-Hardware</a:t>
            </a:r>
            <a:endParaRPr sz="4200"/>
          </a:p>
        </p:txBody>
      </p:sp>
      <p:sp>
        <p:nvSpPr>
          <p:cNvPr id="1962" name="Google Shape;1962;p38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32</a:t>
            </a:r>
            <a:endParaRPr/>
          </a:p>
        </p:txBody>
      </p:sp>
      <p:sp>
        <p:nvSpPr>
          <p:cNvPr id="1963" name="Google Shape;1963;p38"/>
          <p:cNvSpPr txBox="1"/>
          <p:nvPr>
            <p:ph idx="2" type="body"/>
          </p:nvPr>
        </p:nvSpPr>
        <p:spPr>
          <a:xfrm>
            <a:off x="167325" y="-39600"/>
            <a:ext cx="1926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F4F4F"/>
                </a:solidFill>
              </a:rPr>
              <a:t>Multiple Drones Coordination</a:t>
            </a:r>
            <a:endParaRPr>
              <a:solidFill>
                <a:srgbClr val="4F4F4F"/>
              </a:solidFill>
            </a:endParaRPr>
          </a:p>
        </p:txBody>
      </p:sp>
      <p:sp>
        <p:nvSpPr>
          <p:cNvPr id="1964" name="Google Shape;1964;p38"/>
          <p:cNvSpPr txBox="1"/>
          <p:nvPr>
            <p:ph idx="3" type="body"/>
          </p:nvPr>
        </p:nvSpPr>
        <p:spPr>
          <a:xfrm>
            <a:off x="2093650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FAU CS &amp; CE   EGN 4952C</a:t>
            </a:r>
            <a:endParaRPr/>
          </a:p>
        </p:txBody>
      </p:sp>
      <p:sp>
        <p:nvSpPr>
          <p:cNvPr id="1965" name="Google Shape;1965;p38"/>
          <p:cNvSpPr/>
          <p:nvPr/>
        </p:nvSpPr>
        <p:spPr>
          <a:xfrm>
            <a:off x="80600" y="1419950"/>
            <a:ext cx="6858000" cy="33471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966" name="Google Shape;1966;p38"/>
          <p:cNvSpPr txBox="1"/>
          <p:nvPr/>
        </p:nvSpPr>
        <p:spPr>
          <a:xfrm>
            <a:off x="401450" y="1676450"/>
            <a:ext cx="6126900" cy="28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layfair Display"/>
              <a:buChar char="●"/>
            </a:pPr>
            <a:r>
              <a:rPr lang="en" sz="2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 rely on a high-performance workstation with multi-core processors and a high-end GPU to support real-time 3D drone simulations and physics rendering ​. A stable Wi-Fi network is used to emulate communication links between drones and the control interface</a:t>
            </a:r>
            <a:endParaRPr sz="2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67" name="Google Shape;1967;p38" title="img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9701" y="1352425"/>
            <a:ext cx="1781898" cy="133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38" title="part1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2050" y="2841249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39"/>
          <p:cNvSpPr txBox="1"/>
          <p:nvPr>
            <p:ph type="title"/>
          </p:nvPr>
        </p:nvSpPr>
        <p:spPr>
          <a:xfrm>
            <a:off x="247600" y="433525"/>
            <a:ext cx="86400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Project Requirements-Software</a:t>
            </a:r>
            <a:endParaRPr sz="4200"/>
          </a:p>
        </p:txBody>
      </p:sp>
      <p:sp>
        <p:nvSpPr>
          <p:cNvPr id="1974" name="Google Shape;1974;p39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32</a:t>
            </a:r>
            <a:endParaRPr/>
          </a:p>
        </p:txBody>
      </p:sp>
      <p:sp>
        <p:nvSpPr>
          <p:cNvPr id="1975" name="Google Shape;1975;p39"/>
          <p:cNvSpPr txBox="1"/>
          <p:nvPr>
            <p:ph idx="2" type="body"/>
          </p:nvPr>
        </p:nvSpPr>
        <p:spPr>
          <a:xfrm>
            <a:off x="167325" y="-39600"/>
            <a:ext cx="1926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F4F4F"/>
                </a:solidFill>
              </a:rPr>
              <a:t>Multiple Drones Coordination</a:t>
            </a:r>
            <a:endParaRPr>
              <a:solidFill>
                <a:srgbClr val="4F4F4F"/>
              </a:solidFill>
            </a:endParaRPr>
          </a:p>
        </p:txBody>
      </p:sp>
      <p:sp>
        <p:nvSpPr>
          <p:cNvPr id="1976" name="Google Shape;1976;p39"/>
          <p:cNvSpPr txBox="1"/>
          <p:nvPr>
            <p:ph idx="3" type="body"/>
          </p:nvPr>
        </p:nvSpPr>
        <p:spPr>
          <a:xfrm>
            <a:off x="2093650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FAU CS &amp; CE   EGN 4952C</a:t>
            </a:r>
            <a:endParaRPr/>
          </a:p>
        </p:txBody>
      </p:sp>
      <p:sp>
        <p:nvSpPr>
          <p:cNvPr id="1977" name="Google Shape;1977;p39"/>
          <p:cNvSpPr/>
          <p:nvPr/>
        </p:nvSpPr>
        <p:spPr>
          <a:xfrm>
            <a:off x="80600" y="1419950"/>
            <a:ext cx="6858000" cy="33471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978" name="Google Shape;1978;p39"/>
          <p:cNvSpPr txBox="1"/>
          <p:nvPr/>
        </p:nvSpPr>
        <p:spPr>
          <a:xfrm>
            <a:off x="401450" y="1676450"/>
            <a:ext cx="6126900" cy="28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layfair Display"/>
              <a:buChar char="●"/>
            </a:pPr>
            <a:r>
              <a:rPr lang="en" sz="2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Our implementation uses Python for  scripting, and JavaScript for the web-based UI ​. Key frameworks include the AirSim API for simulation control, ROS 2 for low-latency messaging, PostgreSQL for telemetry and mission data storage.</a:t>
            </a:r>
            <a:endParaRPr sz="2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79" name="Google Shape;1979;p39" title="img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9701" y="1352425"/>
            <a:ext cx="1781898" cy="133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0" name="Google Shape;1980;p39" title="part2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2050" y="2841249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40"/>
          <p:cNvSpPr txBox="1"/>
          <p:nvPr>
            <p:ph type="title"/>
          </p:nvPr>
        </p:nvSpPr>
        <p:spPr>
          <a:xfrm>
            <a:off x="247600" y="433525"/>
            <a:ext cx="86400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Project Design-System Architecture</a:t>
            </a:r>
            <a:endParaRPr sz="3800"/>
          </a:p>
        </p:txBody>
      </p:sp>
      <p:sp>
        <p:nvSpPr>
          <p:cNvPr id="1986" name="Google Shape;1986;p40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32</a:t>
            </a:r>
            <a:endParaRPr/>
          </a:p>
        </p:txBody>
      </p:sp>
      <p:sp>
        <p:nvSpPr>
          <p:cNvPr id="1987" name="Google Shape;1987;p40"/>
          <p:cNvSpPr txBox="1"/>
          <p:nvPr>
            <p:ph idx="2" type="body"/>
          </p:nvPr>
        </p:nvSpPr>
        <p:spPr>
          <a:xfrm>
            <a:off x="167325" y="-39600"/>
            <a:ext cx="1926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F4F4F"/>
                </a:solidFill>
              </a:rPr>
              <a:t>Multiple Drones Coordination</a:t>
            </a:r>
            <a:endParaRPr>
              <a:solidFill>
                <a:srgbClr val="4F4F4F"/>
              </a:solidFill>
            </a:endParaRPr>
          </a:p>
        </p:txBody>
      </p:sp>
      <p:sp>
        <p:nvSpPr>
          <p:cNvPr id="1988" name="Google Shape;1988;p40"/>
          <p:cNvSpPr txBox="1"/>
          <p:nvPr>
            <p:ph idx="3" type="body"/>
          </p:nvPr>
        </p:nvSpPr>
        <p:spPr>
          <a:xfrm>
            <a:off x="2093650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FAU CS &amp; CE   EGN 4952C</a:t>
            </a:r>
            <a:endParaRPr/>
          </a:p>
        </p:txBody>
      </p:sp>
      <p:sp>
        <p:nvSpPr>
          <p:cNvPr id="1989" name="Google Shape;1989;p40"/>
          <p:cNvSpPr/>
          <p:nvPr/>
        </p:nvSpPr>
        <p:spPr>
          <a:xfrm>
            <a:off x="80600" y="1419950"/>
            <a:ext cx="6858000" cy="33471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990" name="Google Shape;1990;p40"/>
          <p:cNvSpPr txBox="1"/>
          <p:nvPr/>
        </p:nvSpPr>
        <p:spPr>
          <a:xfrm>
            <a:off x="114300" y="1269000"/>
            <a:ext cx="6780300" cy="26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2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MDCS comprises six modular subsystems—Drone Control, Communication, User Interface, Simulation Management, Target Detection, and Data Management—linked via a unified block-diagram architecture. It operates entirely in a 3D AirSim/Unreal Engine simulation, facilitating dynamic terrain, weather, and scenario testing without hardware risk.</a:t>
            </a:r>
            <a:endParaRPr sz="2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991" name="Google Shape;1991;p40" title="img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9701" y="1352425"/>
            <a:ext cx="1781898" cy="133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40" title="part3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2050" y="2819299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41"/>
          <p:cNvSpPr txBox="1"/>
          <p:nvPr>
            <p:ph type="title"/>
          </p:nvPr>
        </p:nvSpPr>
        <p:spPr>
          <a:xfrm>
            <a:off x="247600" y="433525"/>
            <a:ext cx="86400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Project Design-Core Functionalities</a:t>
            </a:r>
            <a:endParaRPr sz="3800"/>
          </a:p>
        </p:txBody>
      </p:sp>
      <p:sp>
        <p:nvSpPr>
          <p:cNvPr id="1998" name="Google Shape;1998;p41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32</a:t>
            </a:r>
            <a:endParaRPr/>
          </a:p>
        </p:txBody>
      </p:sp>
      <p:sp>
        <p:nvSpPr>
          <p:cNvPr id="1999" name="Google Shape;1999;p41"/>
          <p:cNvSpPr txBox="1"/>
          <p:nvPr>
            <p:ph idx="2" type="body"/>
          </p:nvPr>
        </p:nvSpPr>
        <p:spPr>
          <a:xfrm>
            <a:off x="167325" y="-39600"/>
            <a:ext cx="1926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F4F4F"/>
                </a:solidFill>
              </a:rPr>
              <a:t>Multiple Drones Coordination</a:t>
            </a:r>
            <a:endParaRPr>
              <a:solidFill>
                <a:srgbClr val="4F4F4F"/>
              </a:solidFill>
            </a:endParaRPr>
          </a:p>
        </p:txBody>
      </p:sp>
      <p:sp>
        <p:nvSpPr>
          <p:cNvPr id="2000" name="Google Shape;2000;p41"/>
          <p:cNvSpPr txBox="1"/>
          <p:nvPr>
            <p:ph idx="3" type="body"/>
          </p:nvPr>
        </p:nvSpPr>
        <p:spPr>
          <a:xfrm>
            <a:off x="2093650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FAU CS &amp; CE   EGN 4952C</a:t>
            </a:r>
            <a:endParaRPr/>
          </a:p>
        </p:txBody>
      </p:sp>
      <p:sp>
        <p:nvSpPr>
          <p:cNvPr id="2001" name="Google Shape;2001;p41"/>
          <p:cNvSpPr/>
          <p:nvPr/>
        </p:nvSpPr>
        <p:spPr>
          <a:xfrm>
            <a:off x="7425" y="1371600"/>
            <a:ext cx="6858000" cy="33471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002" name="Google Shape;2002;p41"/>
          <p:cNvSpPr txBox="1"/>
          <p:nvPr/>
        </p:nvSpPr>
        <p:spPr>
          <a:xfrm>
            <a:off x="167325" y="1515275"/>
            <a:ext cx="6698100" cy="28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layfair Display"/>
              <a:buChar char="●"/>
            </a:pPr>
            <a:r>
              <a:rPr lang="en" sz="2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Drone Control Subsystem orchestrates synchronized search patterns, RRT- and potential-field-based collision avoidance, and emergency safe-landing protocols, while the Communication Subsystem uses ROS 2 over Wi-Fi for low-latency messaging ​. Target Detection uses the camera system and the distance detection for real-time object classification.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03" name="Google Shape;2003;p41" title="img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9701" y="1352425"/>
            <a:ext cx="1781898" cy="133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41" title="part4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2050" y="2816549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t To Know Me">
  <a:themeElements>
    <a:clrScheme name="Simple Light">
      <a:dk1>
        <a:srgbClr val="000000"/>
      </a:dk1>
      <a:lt1>
        <a:srgbClr val="4F4F4F"/>
      </a:lt1>
      <a:dk2>
        <a:srgbClr val="E7E7E7"/>
      </a:dk2>
      <a:lt2>
        <a:srgbClr val="FFFFFF"/>
      </a:lt2>
      <a:accent1>
        <a:srgbClr val="F4F2F2"/>
      </a:accent1>
      <a:accent2>
        <a:srgbClr val="119BFE"/>
      </a:accent2>
      <a:accent3>
        <a:srgbClr val="FF6B4D"/>
      </a:accent3>
      <a:accent4>
        <a:srgbClr val="28C840"/>
      </a:accent4>
      <a:accent5>
        <a:srgbClr val="FFC600"/>
      </a:accent5>
      <a:accent6>
        <a:srgbClr val="CCCCCC"/>
      </a:accent6>
      <a:hlink>
        <a:srgbClr val="E2AFD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